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slideLayouts/slideLayout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slideLayouts/slideLayout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slideLayout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metadata/core-properties" Target="docProps/core0.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49" r:id="rId2"/>
    <p:sldMasterId id="2147483650" r:id="rId3"/>
    <p:sldMasterId id="2147483652" r:id="rId4"/>
    <p:sldMasterId id="2147483653" r:id="rId5"/>
    <p:sldMasterId id="2147483655" r:id="rId6"/>
    <p:sldMasterId id="2147483656" r:id="rId7"/>
    <p:sldMasterId id="2147483657" r:id="rId8"/>
    <p:sldMasterId id="2147483659" r:id="rId9"/>
    <p:sldMasterId id="2147483660" r:id="rId10"/>
    <p:sldMasterId id="2147483661" r:id="rId11"/>
  </p:sldMasterIdLst>
  <p:notesMasterIdLst>
    <p:notesMasterId r:id="rId20"/>
  </p:notesMasterIdLst>
  <p:sldIdLst>
    <p:sldId id="256" r:id="rId12"/>
    <p:sldId id="258" r:id="rId13"/>
    <p:sldId id="262" r:id="rId14"/>
    <p:sldId id="260" r:id="rId15"/>
    <p:sldId id="263" r:id="rId16"/>
    <p:sldId id="261" r:id="rId17"/>
    <p:sldId id="267" r:id="rId18"/>
    <p:sldId id="264" r:id="rId19"/>
  </p:sldIdLst>
  <p:sldSz cx="12193588"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939CA9-84D0-0707-DE94-F3186EE33212}" v="72" dt="2026-09-15T12:46:32.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03" autoAdjust="0"/>
  </p:normalViewPr>
  <p:slideViewPr>
    <p:cSldViewPr snapToGrid="0">
      <p:cViewPr varScale="1">
        <p:scale>
          <a:sx n="66" d="100"/>
          <a:sy n="66" d="100"/>
        </p:scale>
        <p:origin x="130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1NoLn">
    <dgm:fillClrLst meth="repeat">
      <a:schemeClr val="accent2"/>
    </dgm:fillClrLst>
    <dgm:linClrLst meth="repeat">
      <a:schemeClr val="lt1">
        <a:alpha val="0"/>
      </a:schemeClr>
    </dgm:linClrLst>
    <dgm:effectClrLst/>
    <dgm:txLinClrLst/>
    <dgm:txFillClrLst/>
    <dgm:txEffectClrLst/>
  </dgm:styleLbl>
  <dgm:styleLbl name="ltNode1NoLn">
    <dgm:fillClrLst meth="repeat">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2NoLn">
    <dgm:fillClrLst meth="repeat">
      <a:schemeClr val="accent2"/>
    </dgm:fillClrLst>
    <dgm:linClrLst meth="repeat">
      <a:schemeClr val="lt1">
        <a:alpha val="0"/>
      </a:schemeClr>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3NoLn">
    <dgm:fillClrLst meth="repeat">
      <a:schemeClr val="accent2"/>
    </dgm:fillClrLst>
    <dgm:linClrLst meth="repeat">
      <a:schemeClr val="lt1">
        <a:alpha val="0"/>
      </a:schemeClr>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node4NoLn">
    <dgm:fillClrLst meth="repeat">
      <a:schemeClr val="accent2"/>
    </dgm:fillClrLst>
    <dgm:linClrLst meth="repeat">
      <a:schemeClr val="lt1">
        <a:alpha val="0"/>
      </a:schemeClr>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node0NoLn">
    <dgm:fillClrLst meth="repeat">
      <a:schemeClr val="dk2"/>
    </dgm:fillClrLst>
    <dgm:linClrLst meth="repeat">
      <a:schemeClr val="lt1">
        <a:alpha val="0"/>
      </a:schemeClr>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1NoLn">
    <dgm:fillClrLst meth="repeat">
      <a:schemeClr val="dk2"/>
    </dgm:fillClrLst>
    <dgm:linClrLst meth="repeat">
      <a:schemeClr val="lt1">
        <a:alpha val="0"/>
      </a:schemeClr>
    </dgm:linClrLst>
    <dgm:effectClrLst/>
    <dgm:txLinClrLst/>
    <dgm:txFillClrLst/>
    <dgm:txEffectClrLst/>
  </dgm:styleLbl>
  <dgm:styleLbl name="ltNode1NoLn">
    <dgm:fillClrLst meth="repeat">
      <a:schemeClr val="dk2">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2NoLn">
    <dgm:fillClrLst meth="repeat">
      <a:schemeClr val="dk2"/>
    </dgm:fillClrLst>
    <dgm:linClrLst meth="repeat">
      <a:schemeClr val="lt1">
        <a:alpha val="0"/>
      </a:schemeClr>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3NoLn">
    <dgm:fillClrLst meth="repeat">
      <a:schemeClr val="dk2"/>
    </dgm:fillClrLst>
    <dgm:linClrLst meth="repeat">
      <a:schemeClr val="lt1">
        <a:alpha val="0"/>
      </a:schemeClr>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node4NoLn">
    <dgm:fillClrLst meth="repeat">
      <a:schemeClr val="dk2"/>
    </dgm:fillClrLst>
    <dgm:linClrLst meth="repeat">
      <a:schemeClr val="lt1">
        <a:alpha val="0"/>
      </a:schemeClr>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2">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C5D72F3-1C91-4312-8119-4EA8165A4BEE}" type="doc">
      <dgm:prSet loTypeId="urn:microsoft.com/office/officeart/2005/8/layout/lProcess2" loCatId="list" qsTypeId="urn:microsoft.com/office/officeart/2005/8/quickstyle/simple1#9" qsCatId="simple" csTypeId="urn:microsoft.com/office/officeart/2005/8/colors/accent2_2#1" csCatId="accent2" phldr="1"/>
      <dgm:spPr/>
      <dgm:t>
        <a:bodyPr/>
        <a:lstStyle/>
        <a:p>
          <a:endParaRPr lang="en-US"/>
        </a:p>
      </dgm:t>
    </dgm:pt>
    <dgm:pt modelId="{54142854-461D-481A-81D7-16A0EF6C7B92}">
      <dgm:prSet/>
      <dgm:spPr/>
      <dgm:t>
        <a:bodyPr/>
        <a:lstStyle/>
        <a:p>
          <a:r>
            <a:rPr lang="en-US" b="1"/>
            <a:t>“I Found It Online”</a:t>
          </a:r>
          <a:endParaRPr lang="en-US"/>
        </a:p>
      </dgm:t>
    </dgm:pt>
    <dgm:pt modelId="{1FFAD096-1A4A-41B6-8ECD-8C916E875A4D}" type="parTrans" cxnId="{8B97BAF1-F98E-4E6E-9C8F-D618549F2EFD}">
      <dgm:prSet/>
      <dgm:spPr/>
      <dgm:t>
        <a:bodyPr/>
        <a:lstStyle/>
        <a:p>
          <a:endParaRPr lang="en-US"/>
        </a:p>
      </dgm:t>
    </dgm:pt>
    <dgm:pt modelId="{1350235A-6701-4715-85B5-7BE03056DA2E}" type="sibTrans" cxnId="{8B97BAF1-F98E-4E6E-9C8F-D618549F2EFD}">
      <dgm:prSet/>
      <dgm:spPr/>
      <dgm:t>
        <a:bodyPr/>
        <a:lstStyle/>
        <a:p>
          <a:endParaRPr lang="en-US"/>
        </a:p>
      </dgm:t>
    </dgm:pt>
    <dgm:pt modelId="{35BB2939-15C8-4A28-BF32-525FAA958C7E}">
      <dgm:prSet/>
      <dgm:spPr/>
      <dgm:t>
        <a:bodyPr/>
        <a:lstStyle/>
        <a:p>
          <a:r>
            <a:rPr lang="en-US"/>
            <a:t>Sear</a:t>
          </a:r>
          <a:r>
            <a:rPr lang="en-US" b="0"/>
            <a:t>ch engines index images; they grant no rights to use them.</a:t>
          </a:r>
          <a:endParaRPr lang="en-US"/>
        </a:p>
      </dgm:t>
    </dgm:pt>
    <dgm:pt modelId="{D6A7E500-FC2E-4230-84A8-A9F1E72E7C20}" type="parTrans" cxnId="{84B08EF0-87BD-4827-9ADD-6CE8991A5F21}">
      <dgm:prSet/>
      <dgm:spPr/>
      <dgm:t>
        <a:bodyPr/>
        <a:lstStyle/>
        <a:p>
          <a:endParaRPr lang="en-US"/>
        </a:p>
      </dgm:t>
    </dgm:pt>
    <dgm:pt modelId="{F2168079-965E-426C-B747-A0CEC683D621}" type="sibTrans" cxnId="{84B08EF0-87BD-4827-9ADD-6CE8991A5F21}">
      <dgm:prSet/>
      <dgm:spPr/>
      <dgm:t>
        <a:bodyPr/>
        <a:lstStyle/>
        <a:p>
          <a:endParaRPr lang="en-US"/>
        </a:p>
      </dgm:t>
    </dgm:pt>
    <dgm:pt modelId="{E55A3F57-076D-4A2D-A051-487441C06330}">
      <dgm:prSet/>
      <dgm:spPr/>
      <dgm:t>
        <a:bodyPr/>
        <a:lstStyle/>
        <a:p>
          <a:r>
            <a:rPr lang="en-US" b="1"/>
            <a:t>Social &amp; Stock License Traps</a:t>
          </a:r>
          <a:endParaRPr lang="en-US"/>
        </a:p>
      </dgm:t>
    </dgm:pt>
    <dgm:pt modelId="{D5D8FA42-E69E-442D-B103-FB6FAE5E72FE}" type="parTrans" cxnId="{A83D4905-4749-4298-BE49-3F60F0D18559}">
      <dgm:prSet/>
      <dgm:spPr/>
      <dgm:t>
        <a:bodyPr/>
        <a:lstStyle/>
        <a:p>
          <a:endParaRPr lang="en-US"/>
        </a:p>
      </dgm:t>
    </dgm:pt>
    <dgm:pt modelId="{F3ED0704-6A08-453C-9259-2BB1874B019A}" type="sibTrans" cxnId="{A83D4905-4749-4298-BE49-3F60F0D18559}">
      <dgm:prSet/>
      <dgm:spPr/>
      <dgm:t>
        <a:bodyPr/>
        <a:lstStyle/>
        <a:p>
          <a:endParaRPr lang="en-US"/>
        </a:p>
      </dgm:t>
    </dgm:pt>
    <dgm:pt modelId="{6E3EBA4F-F965-463A-8FC9-849589CFF9C9}">
      <dgm:prSet/>
      <dgm:spPr/>
      <dgm:t>
        <a:bodyPr/>
        <a:lstStyle/>
        <a:p>
          <a:r>
            <a:rPr lang="en-US" b="1" dirty="0"/>
            <a:t>Social platforms: </a:t>
          </a:r>
          <a:r>
            <a:rPr lang="en-US" dirty="0"/>
            <a:t>a “public” post doesn't waive copyright.</a:t>
          </a:r>
        </a:p>
      </dgm:t>
    </dgm:pt>
    <dgm:pt modelId="{0D9EA2FA-B33E-471F-A912-740FB5014CF1}" type="parTrans" cxnId="{EDBB59A0-7B36-4A57-B9E7-16F25F572C1F}">
      <dgm:prSet/>
      <dgm:spPr/>
      <dgm:t>
        <a:bodyPr/>
        <a:lstStyle/>
        <a:p>
          <a:endParaRPr lang="en-US"/>
        </a:p>
      </dgm:t>
    </dgm:pt>
    <dgm:pt modelId="{C88A128F-49F4-495B-BB73-F98C56C14F32}" type="sibTrans" cxnId="{EDBB59A0-7B36-4A57-B9E7-16F25F572C1F}">
      <dgm:prSet/>
      <dgm:spPr/>
      <dgm:t>
        <a:bodyPr/>
        <a:lstStyle/>
        <a:p>
          <a:endParaRPr lang="en-US"/>
        </a:p>
      </dgm:t>
    </dgm:pt>
    <dgm:pt modelId="{2AB81A81-103D-454A-A2AB-DF1812B7E7FA}">
      <dgm:prSet/>
      <dgm:spPr/>
      <dgm:t>
        <a:bodyPr/>
        <a:lstStyle/>
        <a:p>
          <a:r>
            <a:rPr lang="en-US" b="1"/>
            <a:t>Stock subscriptions: </a:t>
          </a:r>
          <a:r>
            <a:rPr lang="en-US"/>
            <a:t>licenses cap uses, seats, or time reusing; after they lapse is a violation.</a:t>
          </a:r>
        </a:p>
      </dgm:t>
    </dgm:pt>
    <dgm:pt modelId="{0A714EE7-5321-4833-BD31-77F91A5A2129}" type="parTrans" cxnId="{9B8D1B69-BA25-4FA5-9D96-7DBEDF90FB29}">
      <dgm:prSet/>
      <dgm:spPr/>
      <dgm:t>
        <a:bodyPr/>
        <a:lstStyle/>
        <a:p>
          <a:endParaRPr lang="en-US"/>
        </a:p>
      </dgm:t>
    </dgm:pt>
    <dgm:pt modelId="{746AC5A3-DA11-46E6-AF8E-ABFD6BCABC81}" type="sibTrans" cxnId="{9B8D1B69-BA25-4FA5-9D96-7DBEDF90FB29}">
      <dgm:prSet/>
      <dgm:spPr/>
      <dgm:t>
        <a:bodyPr/>
        <a:lstStyle/>
        <a:p>
          <a:endParaRPr lang="en-US"/>
        </a:p>
      </dgm:t>
    </dgm:pt>
    <dgm:pt modelId="{10C8B882-3454-4AB1-AE6A-2CFF74943787}">
      <dgm:prSet/>
      <dgm:spPr/>
      <dgm:t>
        <a:bodyPr/>
        <a:lstStyle/>
        <a:p>
          <a:r>
            <a:rPr lang="en-US" b="1"/>
            <a:t>Hand-me-downs: </a:t>
          </a:r>
          <a:r>
            <a:rPr lang="en-US"/>
            <a:t>images passed between volunteers often lose their license info.</a:t>
          </a:r>
        </a:p>
      </dgm:t>
    </dgm:pt>
    <dgm:pt modelId="{5107196E-2E1A-44F1-ACCA-09E64DD13DF8}" type="parTrans" cxnId="{C1953382-7805-41E6-A610-B90F6CF0C9D2}">
      <dgm:prSet/>
      <dgm:spPr/>
      <dgm:t>
        <a:bodyPr/>
        <a:lstStyle/>
        <a:p>
          <a:endParaRPr lang="en-US"/>
        </a:p>
      </dgm:t>
    </dgm:pt>
    <dgm:pt modelId="{A5EBB4F3-0D99-4A94-B61E-177B7DE27B78}" type="sibTrans" cxnId="{C1953382-7805-41E6-A610-B90F6CF0C9D2}">
      <dgm:prSet/>
      <dgm:spPr/>
      <dgm:t>
        <a:bodyPr/>
        <a:lstStyle/>
        <a:p>
          <a:endParaRPr lang="en-US"/>
        </a:p>
      </dgm:t>
    </dgm:pt>
    <dgm:pt modelId="{497F78B3-2F1F-4732-BBBE-0990C2351E4A}">
      <dgm:prSet/>
      <dgm:spPr/>
      <dgm:t>
        <a:bodyPr/>
        <a:lstStyle/>
        <a:p>
          <a:r>
            <a:rPr lang="en-US" b="1"/>
            <a:t>ASSP Logo Overlay</a:t>
          </a:r>
          <a:endParaRPr lang="en-US"/>
        </a:p>
      </dgm:t>
    </dgm:pt>
    <dgm:pt modelId="{186FCAE5-6AEA-4D3A-AAA5-A05865D5D000}" type="parTrans" cxnId="{D8BB64D5-5B30-4160-9DA6-E92A4A85FB13}">
      <dgm:prSet/>
      <dgm:spPr/>
      <dgm:t>
        <a:bodyPr/>
        <a:lstStyle/>
        <a:p>
          <a:endParaRPr lang="en-US"/>
        </a:p>
      </dgm:t>
    </dgm:pt>
    <dgm:pt modelId="{02EEEA87-2D14-41C5-9AF7-7E05FBA502DE}" type="sibTrans" cxnId="{D8BB64D5-5B30-4160-9DA6-E92A4A85FB13}">
      <dgm:prSet/>
      <dgm:spPr/>
      <dgm:t>
        <a:bodyPr/>
        <a:lstStyle/>
        <a:p>
          <a:endParaRPr lang="en-US"/>
        </a:p>
      </dgm:t>
    </dgm:pt>
    <dgm:pt modelId="{05591729-972E-4FFD-BA1A-0E2A2492D935}">
      <dgm:prSet/>
      <dgm:spPr/>
      <dgm:t>
        <a:bodyPr/>
        <a:lstStyle/>
        <a:p>
          <a:r>
            <a:rPr lang="en-US"/>
            <a:t>Could be interpreted as an attempt to profit from copyrighted materials or imply a mutual endorsement that does not exist</a:t>
          </a:r>
        </a:p>
      </dgm:t>
    </dgm:pt>
    <dgm:pt modelId="{7FAA64DC-D9D5-4CF1-BE4D-85164BB04BA4}" type="parTrans" cxnId="{EDC64929-F52E-4A35-BBC0-496E0B51648C}">
      <dgm:prSet/>
      <dgm:spPr/>
      <dgm:t>
        <a:bodyPr/>
        <a:lstStyle/>
        <a:p>
          <a:endParaRPr lang="en-US"/>
        </a:p>
      </dgm:t>
    </dgm:pt>
    <dgm:pt modelId="{9E1E5813-9EDF-4915-8E77-FA377D83A23B}" type="sibTrans" cxnId="{EDC64929-F52E-4A35-BBC0-496E0B51648C}">
      <dgm:prSet/>
      <dgm:spPr/>
      <dgm:t>
        <a:bodyPr/>
        <a:lstStyle/>
        <a:p>
          <a:endParaRPr lang="en-US"/>
        </a:p>
      </dgm:t>
    </dgm:pt>
    <dgm:pt modelId="{27678E25-78A8-4DB3-B560-0CC79EE34369}">
      <dgm:prSet/>
      <dgm:spPr/>
      <dgm:t>
        <a:bodyPr/>
        <a:lstStyle/>
        <a:p>
          <a:r>
            <a:rPr lang="en-US" dirty="0"/>
            <a:t>Posting copyrighted material without permission is already prohibited in SOG 2.4</a:t>
          </a:r>
        </a:p>
      </dgm:t>
    </dgm:pt>
    <dgm:pt modelId="{92FF20AB-D953-428C-9DDC-ECD2B538CB0D}" type="parTrans" cxnId="{ECE22DA2-7BD5-4805-825E-4CB18F0DF969}">
      <dgm:prSet/>
      <dgm:spPr/>
      <dgm:t>
        <a:bodyPr/>
        <a:lstStyle/>
        <a:p>
          <a:endParaRPr lang="en-US"/>
        </a:p>
      </dgm:t>
    </dgm:pt>
    <dgm:pt modelId="{02D5C65C-91CE-4160-800F-571F98664360}" type="sibTrans" cxnId="{ECE22DA2-7BD5-4805-825E-4CB18F0DF969}">
      <dgm:prSet/>
      <dgm:spPr/>
      <dgm:t>
        <a:bodyPr/>
        <a:lstStyle/>
        <a:p>
          <a:endParaRPr lang="en-US"/>
        </a:p>
      </dgm:t>
    </dgm:pt>
    <dgm:pt modelId="{E078E91D-124D-4BEE-8AA4-F80C7831D36B}" type="pres">
      <dgm:prSet presAssocID="{1C5D72F3-1C91-4312-8119-4EA8165A4BEE}" presName="theList" presStyleCnt="0">
        <dgm:presLayoutVars>
          <dgm:dir/>
          <dgm:animLvl val="lvl"/>
          <dgm:resizeHandles val="exact"/>
        </dgm:presLayoutVars>
      </dgm:prSet>
      <dgm:spPr/>
    </dgm:pt>
    <dgm:pt modelId="{59138D61-BBBA-4BEC-A46E-73D5AE6D3A84}" type="pres">
      <dgm:prSet presAssocID="{54142854-461D-481A-81D7-16A0EF6C7B92}" presName="compNode" presStyleCnt="0"/>
      <dgm:spPr/>
    </dgm:pt>
    <dgm:pt modelId="{349DE3D4-B131-4EFF-A8D4-A56508BBF988}" type="pres">
      <dgm:prSet presAssocID="{54142854-461D-481A-81D7-16A0EF6C7B92}" presName="aNode" presStyleLbl="bgShp" presStyleIdx="0" presStyleCnt="3"/>
      <dgm:spPr/>
    </dgm:pt>
    <dgm:pt modelId="{7256FDDF-EAA1-4F88-A361-EFAC8BE78BC2}" type="pres">
      <dgm:prSet presAssocID="{54142854-461D-481A-81D7-16A0EF6C7B92}" presName="textNode" presStyleLbl="bgShp" presStyleIdx="0" presStyleCnt="3"/>
      <dgm:spPr/>
    </dgm:pt>
    <dgm:pt modelId="{A3CF92FE-7898-4542-AD0E-32B8D0694B65}" type="pres">
      <dgm:prSet presAssocID="{54142854-461D-481A-81D7-16A0EF6C7B92}" presName="compChildNode" presStyleCnt="0"/>
      <dgm:spPr/>
    </dgm:pt>
    <dgm:pt modelId="{08FBD163-2D9C-4F1F-87C6-98BFDE66931C}" type="pres">
      <dgm:prSet presAssocID="{54142854-461D-481A-81D7-16A0EF6C7B92}" presName="theInnerList" presStyleCnt="0"/>
      <dgm:spPr/>
    </dgm:pt>
    <dgm:pt modelId="{BA4BF0F5-0C6E-4866-B5A6-36244388F015}" type="pres">
      <dgm:prSet presAssocID="{35BB2939-15C8-4A28-BF32-525FAA958C7E}" presName="childNode" presStyleLbl="node1" presStyleIdx="0" presStyleCnt="6">
        <dgm:presLayoutVars>
          <dgm:bulletEnabled val="1"/>
        </dgm:presLayoutVars>
      </dgm:prSet>
      <dgm:spPr/>
    </dgm:pt>
    <dgm:pt modelId="{D471B11D-C562-4F7B-A227-AC6EF90C2A4E}" type="pres">
      <dgm:prSet presAssocID="{54142854-461D-481A-81D7-16A0EF6C7B92}" presName="aSpace" presStyleCnt="0"/>
      <dgm:spPr/>
    </dgm:pt>
    <dgm:pt modelId="{10DB4369-832E-465F-AF2C-094B969626B9}" type="pres">
      <dgm:prSet presAssocID="{E55A3F57-076D-4A2D-A051-487441C06330}" presName="compNode" presStyleCnt="0"/>
      <dgm:spPr/>
    </dgm:pt>
    <dgm:pt modelId="{9CB618CF-75AF-43A8-84AF-490E18D22513}" type="pres">
      <dgm:prSet presAssocID="{E55A3F57-076D-4A2D-A051-487441C06330}" presName="aNode" presStyleLbl="bgShp" presStyleIdx="1" presStyleCnt="3"/>
      <dgm:spPr/>
    </dgm:pt>
    <dgm:pt modelId="{E0AFAD71-8A44-4998-9290-B94AE242C12B}" type="pres">
      <dgm:prSet presAssocID="{E55A3F57-076D-4A2D-A051-487441C06330}" presName="textNode" presStyleLbl="bgShp" presStyleIdx="1" presStyleCnt="3"/>
      <dgm:spPr/>
    </dgm:pt>
    <dgm:pt modelId="{FBBAB43E-C1BA-4A66-8C37-04E2AB437CF6}" type="pres">
      <dgm:prSet presAssocID="{E55A3F57-076D-4A2D-A051-487441C06330}" presName="compChildNode" presStyleCnt="0"/>
      <dgm:spPr/>
    </dgm:pt>
    <dgm:pt modelId="{824FF7A0-E8F1-47CF-BEAE-40220ED26A9E}" type="pres">
      <dgm:prSet presAssocID="{E55A3F57-076D-4A2D-A051-487441C06330}" presName="theInnerList" presStyleCnt="0"/>
      <dgm:spPr/>
    </dgm:pt>
    <dgm:pt modelId="{29AB043A-228E-4674-9099-9A9D10B06E91}" type="pres">
      <dgm:prSet presAssocID="{6E3EBA4F-F965-463A-8FC9-849589CFF9C9}" presName="childNode" presStyleLbl="node1" presStyleIdx="1" presStyleCnt="6">
        <dgm:presLayoutVars>
          <dgm:bulletEnabled val="1"/>
        </dgm:presLayoutVars>
      </dgm:prSet>
      <dgm:spPr/>
    </dgm:pt>
    <dgm:pt modelId="{B67F2934-FF66-4371-A444-E4F13EE4C4CD}" type="pres">
      <dgm:prSet presAssocID="{6E3EBA4F-F965-463A-8FC9-849589CFF9C9}" presName="aSpace2" presStyleCnt="0"/>
      <dgm:spPr/>
    </dgm:pt>
    <dgm:pt modelId="{C6BC8BE5-B583-4AF7-8385-8F844A6128DF}" type="pres">
      <dgm:prSet presAssocID="{2AB81A81-103D-454A-A2AB-DF1812B7E7FA}" presName="childNode" presStyleLbl="node1" presStyleIdx="2" presStyleCnt="6">
        <dgm:presLayoutVars>
          <dgm:bulletEnabled val="1"/>
        </dgm:presLayoutVars>
      </dgm:prSet>
      <dgm:spPr/>
    </dgm:pt>
    <dgm:pt modelId="{0F00FAE9-891D-4DBA-B13A-8A85A400B9D0}" type="pres">
      <dgm:prSet presAssocID="{2AB81A81-103D-454A-A2AB-DF1812B7E7FA}" presName="aSpace2" presStyleCnt="0"/>
      <dgm:spPr/>
    </dgm:pt>
    <dgm:pt modelId="{B8087E19-1F2C-4EFC-959A-97A092642CCF}" type="pres">
      <dgm:prSet presAssocID="{10C8B882-3454-4AB1-AE6A-2CFF74943787}" presName="childNode" presStyleLbl="node1" presStyleIdx="3" presStyleCnt="6">
        <dgm:presLayoutVars>
          <dgm:bulletEnabled val="1"/>
        </dgm:presLayoutVars>
      </dgm:prSet>
      <dgm:spPr/>
    </dgm:pt>
    <dgm:pt modelId="{9BEE79D2-4141-4BF5-9B90-7D38CEC46F82}" type="pres">
      <dgm:prSet presAssocID="{E55A3F57-076D-4A2D-A051-487441C06330}" presName="aSpace" presStyleCnt="0"/>
      <dgm:spPr/>
    </dgm:pt>
    <dgm:pt modelId="{B0DEEA07-EF8B-4013-A5BE-68F9B7B04ADA}" type="pres">
      <dgm:prSet presAssocID="{497F78B3-2F1F-4732-BBBE-0990C2351E4A}" presName="compNode" presStyleCnt="0"/>
      <dgm:spPr/>
    </dgm:pt>
    <dgm:pt modelId="{9AF7E9CA-141A-429F-84E0-8974AE16F13D}" type="pres">
      <dgm:prSet presAssocID="{497F78B3-2F1F-4732-BBBE-0990C2351E4A}" presName="aNode" presStyleLbl="bgShp" presStyleIdx="2" presStyleCnt="3"/>
      <dgm:spPr/>
    </dgm:pt>
    <dgm:pt modelId="{C47428B0-B048-443B-A550-6F0DB4EAB0C6}" type="pres">
      <dgm:prSet presAssocID="{497F78B3-2F1F-4732-BBBE-0990C2351E4A}" presName="textNode" presStyleLbl="bgShp" presStyleIdx="2" presStyleCnt="3"/>
      <dgm:spPr/>
    </dgm:pt>
    <dgm:pt modelId="{A3AECB99-6856-424B-AEA2-B12EB6690102}" type="pres">
      <dgm:prSet presAssocID="{497F78B3-2F1F-4732-BBBE-0990C2351E4A}" presName="compChildNode" presStyleCnt="0"/>
      <dgm:spPr/>
    </dgm:pt>
    <dgm:pt modelId="{25A1C66E-FEDE-4B04-8F82-D0DE605453BE}" type="pres">
      <dgm:prSet presAssocID="{497F78B3-2F1F-4732-BBBE-0990C2351E4A}" presName="theInnerList" presStyleCnt="0"/>
      <dgm:spPr/>
    </dgm:pt>
    <dgm:pt modelId="{5273D51C-8743-4643-A445-16C6E6392650}" type="pres">
      <dgm:prSet presAssocID="{05591729-972E-4FFD-BA1A-0E2A2492D935}" presName="childNode" presStyleLbl="node1" presStyleIdx="4" presStyleCnt="6">
        <dgm:presLayoutVars>
          <dgm:bulletEnabled val="1"/>
        </dgm:presLayoutVars>
      </dgm:prSet>
      <dgm:spPr/>
    </dgm:pt>
    <dgm:pt modelId="{5CB780FF-A5ED-4894-994C-137928087963}" type="pres">
      <dgm:prSet presAssocID="{05591729-972E-4FFD-BA1A-0E2A2492D935}" presName="aSpace2" presStyleCnt="0"/>
      <dgm:spPr/>
    </dgm:pt>
    <dgm:pt modelId="{E3938870-73CB-446A-9D90-EE87A32AB534}" type="pres">
      <dgm:prSet presAssocID="{27678E25-78A8-4DB3-B560-0CC79EE34369}" presName="childNode" presStyleLbl="node1" presStyleIdx="5" presStyleCnt="6">
        <dgm:presLayoutVars>
          <dgm:bulletEnabled val="1"/>
        </dgm:presLayoutVars>
      </dgm:prSet>
      <dgm:spPr/>
    </dgm:pt>
  </dgm:ptLst>
  <dgm:cxnLst>
    <dgm:cxn modelId="{A83D4905-4749-4298-BE49-3F60F0D18559}" srcId="{1C5D72F3-1C91-4312-8119-4EA8165A4BEE}" destId="{E55A3F57-076D-4A2D-A051-487441C06330}" srcOrd="1" destOrd="0" parTransId="{D5D8FA42-E69E-442D-B103-FB6FAE5E72FE}" sibTransId="{F3ED0704-6A08-453C-9259-2BB1874B019A}"/>
    <dgm:cxn modelId="{92CA830A-C7EA-42FD-AACE-268EA6C3A768}" type="presOf" srcId="{E55A3F57-076D-4A2D-A051-487441C06330}" destId="{9CB618CF-75AF-43A8-84AF-490E18D22513}" srcOrd="0" destOrd="0" presId="urn:microsoft.com/office/officeart/2005/8/layout/lProcess2"/>
    <dgm:cxn modelId="{EDC64929-F52E-4A35-BBC0-496E0B51648C}" srcId="{497F78B3-2F1F-4732-BBBE-0990C2351E4A}" destId="{05591729-972E-4FFD-BA1A-0E2A2492D935}" srcOrd="0" destOrd="0" parTransId="{7FAA64DC-D9D5-4CF1-BE4D-85164BB04BA4}" sibTransId="{9E1E5813-9EDF-4915-8E77-FA377D83A23B}"/>
    <dgm:cxn modelId="{97079039-B585-4D90-9818-86BF530C8F59}" type="presOf" srcId="{54142854-461D-481A-81D7-16A0EF6C7B92}" destId="{349DE3D4-B131-4EFF-A8D4-A56508BBF988}" srcOrd="0" destOrd="0" presId="urn:microsoft.com/office/officeart/2005/8/layout/lProcess2"/>
    <dgm:cxn modelId="{7C23F63D-6F37-4177-9E90-F3311A46383A}" type="presOf" srcId="{E55A3F57-076D-4A2D-A051-487441C06330}" destId="{E0AFAD71-8A44-4998-9290-B94AE242C12B}" srcOrd="1" destOrd="0" presId="urn:microsoft.com/office/officeart/2005/8/layout/lProcess2"/>
    <dgm:cxn modelId="{9B8D1B69-BA25-4FA5-9D96-7DBEDF90FB29}" srcId="{E55A3F57-076D-4A2D-A051-487441C06330}" destId="{2AB81A81-103D-454A-A2AB-DF1812B7E7FA}" srcOrd="1" destOrd="0" parTransId="{0A714EE7-5321-4833-BD31-77F91A5A2129}" sibTransId="{746AC5A3-DA11-46E6-AF8E-ABFD6BCABC81}"/>
    <dgm:cxn modelId="{AE7C8E70-D77D-4A8B-9F96-E8A5946827AB}" type="presOf" srcId="{05591729-972E-4FFD-BA1A-0E2A2492D935}" destId="{5273D51C-8743-4643-A445-16C6E6392650}" srcOrd="0" destOrd="0" presId="urn:microsoft.com/office/officeart/2005/8/layout/lProcess2"/>
    <dgm:cxn modelId="{BF47C97D-6179-4183-9B38-E58D847D629A}" type="presOf" srcId="{2AB81A81-103D-454A-A2AB-DF1812B7E7FA}" destId="{C6BC8BE5-B583-4AF7-8385-8F844A6128DF}" srcOrd="0" destOrd="0" presId="urn:microsoft.com/office/officeart/2005/8/layout/lProcess2"/>
    <dgm:cxn modelId="{C1953382-7805-41E6-A610-B90F6CF0C9D2}" srcId="{E55A3F57-076D-4A2D-A051-487441C06330}" destId="{10C8B882-3454-4AB1-AE6A-2CFF74943787}" srcOrd="2" destOrd="0" parTransId="{5107196E-2E1A-44F1-ACCA-09E64DD13DF8}" sibTransId="{A5EBB4F3-0D99-4A94-B61E-177B7DE27B78}"/>
    <dgm:cxn modelId="{EDBB59A0-7B36-4A57-B9E7-16F25F572C1F}" srcId="{E55A3F57-076D-4A2D-A051-487441C06330}" destId="{6E3EBA4F-F965-463A-8FC9-849589CFF9C9}" srcOrd="0" destOrd="0" parTransId="{0D9EA2FA-B33E-471F-A912-740FB5014CF1}" sibTransId="{C88A128F-49F4-495B-BB73-F98C56C14F32}"/>
    <dgm:cxn modelId="{ECE22DA2-7BD5-4805-825E-4CB18F0DF969}" srcId="{497F78B3-2F1F-4732-BBBE-0990C2351E4A}" destId="{27678E25-78A8-4DB3-B560-0CC79EE34369}" srcOrd="1" destOrd="0" parTransId="{92FF20AB-D953-428C-9DDC-ECD2B538CB0D}" sibTransId="{02D5C65C-91CE-4160-800F-571F98664360}"/>
    <dgm:cxn modelId="{0E1D86A2-68BC-49F7-B022-5C7C0549BFE3}" type="presOf" srcId="{54142854-461D-481A-81D7-16A0EF6C7B92}" destId="{7256FDDF-EAA1-4F88-A361-EFAC8BE78BC2}" srcOrd="1" destOrd="0" presId="urn:microsoft.com/office/officeart/2005/8/layout/lProcess2"/>
    <dgm:cxn modelId="{0D0250A4-D274-4E94-A6F8-808466A28AD6}" type="presOf" srcId="{10C8B882-3454-4AB1-AE6A-2CFF74943787}" destId="{B8087E19-1F2C-4EFC-959A-97A092642CCF}" srcOrd="0" destOrd="0" presId="urn:microsoft.com/office/officeart/2005/8/layout/lProcess2"/>
    <dgm:cxn modelId="{BC8C75B0-F3A7-4768-B961-801E65D835ED}" type="presOf" srcId="{6E3EBA4F-F965-463A-8FC9-849589CFF9C9}" destId="{29AB043A-228E-4674-9099-9A9D10B06E91}" srcOrd="0" destOrd="0" presId="urn:microsoft.com/office/officeart/2005/8/layout/lProcess2"/>
    <dgm:cxn modelId="{D8BB64D5-5B30-4160-9DA6-E92A4A85FB13}" srcId="{1C5D72F3-1C91-4312-8119-4EA8165A4BEE}" destId="{497F78B3-2F1F-4732-BBBE-0990C2351E4A}" srcOrd="2" destOrd="0" parTransId="{186FCAE5-6AEA-4D3A-AAA5-A05865D5D000}" sibTransId="{02EEEA87-2D14-41C5-9AF7-7E05FBA502DE}"/>
    <dgm:cxn modelId="{9C3955D5-D457-4E85-8F7E-AA15CB7B4182}" type="presOf" srcId="{497F78B3-2F1F-4732-BBBE-0990C2351E4A}" destId="{9AF7E9CA-141A-429F-84E0-8974AE16F13D}" srcOrd="0" destOrd="0" presId="urn:microsoft.com/office/officeart/2005/8/layout/lProcess2"/>
    <dgm:cxn modelId="{98A38CED-FDD3-42AD-BD88-D6F8CDE52144}" type="presOf" srcId="{1C5D72F3-1C91-4312-8119-4EA8165A4BEE}" destId="{E078E91D-124D-4BEE-8AA4-F80C7831D36B}" srcOrd="0" destOrd="0" presId="urn:microsoft.com/office/officeart/2005/8/layout/lProcess2"/>
    <dgm:cxn modelId="{84B08EF0-87BD-4827-9ADD-6CE8991A5F21}" srcId="{54142854-461D-481A-81D7-16A0EF6C7B92}" destId="{35BB2939-15C8-4A28-BF32-525FAA958C7E}" srcOrd="0" destOrd="0" parTransId="{D6A7E500-FC2E-4230-84A8-A9F1E72E7C20}" sibTransId="{F2168079-965E-426C-B747-A0CEC683D621}"/>
    <dgm:cxn modelId="{8B97BAF1-F98E-4E6E-9C8F-D618549F2EFD}" srcId="{1C5D72F3-1C91-4312-8119-4EA8165A4BEE}" destId="{54142854-461D-481A-81D7-16A0EF6C7B92}" srcOrd="0" destOrd="0" parTransId="{1FFAD096-1A4A-41B6-8ECD-8C916E875A4D}" sibTransId="{1350235A-6701-4715-85B5-7BE03056DA2E}"/>
    <dgm:cxn modelId="{8A7D7DF3-4BC7-4C7C-B7F7-4A5F3877BB05}" type="presOf" srcId="{27678E25-78A8-4DB3-B560-0CC79EE34369}" destId="{E3938870-73CB-446A-9D90-EE87A32AB534}" srcOrd="0" destOrd="0" presId="urn:microsoft.com/office/officeart/2005/8/layout/lProcess2"/>
    <dgm:cxn modelId="{0F8C99F5-6EEB-4395-B642-1DB99C92B03B}" type="presOf" srcId="{35BB2939-15C8-4A28-BF32-525FAA958C7E}" destId="{BA4BF0F5-0C6E-4866-B5A6-36244388F015}" srcOrd="0" destOrd="0" presId="urn:microsoft.com/office/officeart/2005/8/layout/lProcess2"/>
    <dgm:cxn modelId="{F71BBBFF-38FA-4090-B887-8FBE2EDE19F5}" type="presOf" srcId="{497F78B3-2F1F-4732-BBBE-0990C2351E4A}" destId="{C47428B0-B048-443B-A550-6F0DB4EAB0C6}" srcOrd="1" destOrd="0" presId="urn:microsoft.com/office/officeart/2005/8/layout/lProcess2"/>
    <dgm:cxn modelId="{7D0DBEAE-D449-4371-A57D-07F5BC85FCEA}" type="presParOf" srcId="{E078E91D-124D-4BEE-8AA4-F80C7831D36B}" destId="{59138D61-BBBA-4BEC-A46E-73D5AE6D3A84}" srcOrd="0" destOrd="0" presId="urn:microsoft.com/office/officeart/2005/8/layout/lProcess2"/>
    <dgm:cxn modelId="{DA52B841-D822-484E-89A3-CF918CDA5D15}" type="presParOf" srcId="{59138D61-BBBA-4BEC-A46E-73D5AE6D3A84}" destId="{349DE3D4-B131-4EFF-A8D4-A56508BBF988}" srcOrd="0" destOrd="0" presId="urn:microsoft.com/office/officeart/2005/8/layout/lProcess2"/>
    <dgm:cxn modelId="{F58C9F8F-8379-426D-BD87-9E743032BAAE}" type="presParOf" srcId="{59138D61-BBBA-4BEC-A46E-73D5AE6D3A84}" destId="{7256FDDF-EAA1-4F88-A361-EFAC8BE78BC2}" srcOrd="1" destOrd="0" presId="urn:microsoft.com/office/officeart/2005/8/layout/lProcess2"/>
    <dgm:cxn modelId="{BB41805E-159A-458E-8636-75DD19E96149}" type="presParOf" srcId="{59138D61-BBBA-4BEC-A46E-73D5AE6D3A84}" destId="{A3CF92FE-7898-4542-AD0E-32B8D0694B65}" srcOrd="2" destOrd="0" presId="urn:microsoft.com/office/officeart/2005/8/layout/lProcess2"/>
    <dgm:cxn modelId="{C8153E05-F1ED-4BC5-A336-8E26B5B375F1}" type="presParOf" srcId="{A3CF92FE-7898-4542-AD0E-32B8D0694B65}" destId="{08FBD163-2D9C-4F1F-87C6-98BFDE66931C}" srcOrd="0" destOrd="0" presId="urn:microsoft.com/office/officeart/2005/8/layout/lProcess2"/>
    <dgm:cxn modelId="{45886316-172A-43CA-8EB2-5451A27C68CE}" type="presParOf" srcId="{08FBD163-2D9C-4F1F-87C6-98BFDE66931C}" destId="{BA4BF0F5-0C6E-4866-B5A6-36244388F015}" srcOrd="0" destOrd="0" presId="urn:microsoft.com/office/officeart/2005/8/layout/lProcess2"/>
    <dgm:cxn modelId="{D0FC485D-B4C3-4B88-874D-E01F597654DA}" type="presParOf" srcId="{E078E91D-124D-4BEE-8AA4-F80C7831D36B}" destId="{D471B11D-C562-4F7B-A227-AC6EF90C2A4E}" srcOrd="1" destOrd="0" presId="urn:microsoft.com/office/officeart/2005/8/layout/lProcess2"/>
    <dgm:cxn modelId="{7292D1B9-1DE0-46B9-B3D3-605D40C3DD31}" type="presParOf" srcId="{E078E91D-124D-4BEE-8AA4-F80C7831D36B}" destId="{10DB4369-832E-465F-AF2C-094B969626B9}" srcOrd="2" destOrd="0" presId="urn:microsoft.com/office/officeart/2005/8/layout/lProcess2"/>
    <dgm:cxn modelId="{E787BC16-9164-4308-B325-3032D5DBDE40}" type="presParOf" srcId="{10DB4369-832E-465F-AF2C-094B969626B9}" destId="{9CB618CF-75AF-43A8-84AF-490E18D22513}" srcOrd="0" destOrd="0" presId="urn:microsoft.com/office/officeart/2005/8/layout/lProcess2"/>
    <dgm:cxn modelId="{92D8ED31-13E9-48D3-98FF-74713BBBC158}" type="presParOf" srcId="{10DB4369-832E-465F-AF2C-094B969626B9}" destId="{E0AFAD71-8A44-4998-9290-B94AE242C12B}" srcOrd="1" destOrd="0" presId="urn:microsoft.com/office/officeart/2005/8/layout/lProcess2"/>
    <dgm:cxn modelId="{1D837EDB-50BF-45DE-968C-BE2C742912BE}" type="presParOf" srcId="{10DB4369-832E-465F-AF2C-094B969626B9}" destId="{FBBAB43E-C1BA-4A66-8C37-04E2AB437CF6}" srcOrd="2" destOrd="0" presId="urn:microsoft.com/office/officeart/2005/8/layout/lProcess2"/>
    <dgm:cxn modelId="{F42F8A8D-2181-44EF-BDFD-E761D961528B}" type="presParOf" srcId="{FBBAB43E-C1BA-4A66-8C37-04E2AB437CF6}" destId="{824FF7A0-E8F1-47CF-BEAE-40220ED26A9E}" srcOrd="0" destOrd="0" presId="urn:microsoft.com/office/officeart/2005/8/layout/lProcess2"/>
    <dgm:cxn modelId="{D0A6212B-BF88-4521-9606-32C3C457CA5E}" type="presParOf" srcId="{824FF7A0-E8F1-47CF-BEAE-40220ED26A9E}" destId="{29AB043A-228E-4674-9099-9A9D10B06E91}" srcOrd="0" destOrd="0" presId="urn:microsoft.com/office/officeart/2005/8/layout/lProcess2"/>
    <dgm:cxn modelId="{DEBC32D1-69AF-49A1-9A2B-50099CA1FFE6}" type="presParOf" srcId="{824FF7A0-E8F1-47CF-BEAE-40220ED26A9E}" destId="{B67F2934-FF66-4371-A444-E4F13EE4C4CD}" srcOrd="1" destOrd="0" presId="urn:microsoft.com/office/officeart/2005/8/layout/lProcess2"/>
    <dgm:cxn modelId="{7A6D8041-F6A1-4D82-88E4-DBD53D8FEA25}" type="presParOf" srcId="{824FF7A0-E8F1-47CF-BEAE-40220ED26A9E}" destId="{C6BC8BE5-B583-4AF7-8385-8F844A6128DF}" srcOrd="2" destOrd="0" presId="urn:microsoft.com/office/officeart/2005/8/layout/lProcess2"/>
    <dgm:cxn modelId="{7DF73EFB-EBD5-4049-8239-E2140E17CCDA}" type="presParOf" srcId="{824FF7A0-E8F1-47CF-BEAE-40220ED26A9E}" destId="{0F00FAE9-891D-4DBA-B13A-8A85A400B9D0}" srcOrd="3" destOrd="0" presId="urn:microsoft.com/office/officeart/2005/8/layout/lProcess2"/>
    <dgm:cxn modelId="{12BCE91D-6F2F-4DE5-AC30-CDB263B035D3}" type="presParOf" srcId="{824FF7A0-E8F1-47CF-BEAE-40220ED26A9E}" destId="{B8087E19-1F2C-4EFC-959A-97A092642CCF}" srcOrd="4" destOrd="0" presId="urn:microsoft.com/office/officeart/2005/8/layout/lProcess2"/>
    <dgm:cxn modelId="{C38648A8-4298-412E-A04C-37206B918F0E}" type="presParOf" srcId="{E078E91D-124D-4BEE-8AA4-F80C7831D36B}" destId="{9BEE79D2-4141-4BF5-9B90-7D38CEC46F82}" srcOrd="3" destOrd="0" presId="urn:microsoft.com/office/officeart/2005/8/layout/lProcess2"/>
    <dgm:cxn modelId="{994C416F-A287-40AB-AB4E-6462D15BA0A6}" type="presParOf" srcId="{E078E91D-124D-4BEE-8AA4-F80C7831D36B}" destId="{B0DEEA07-EF8B-4013-A5BE-68F9B7B04ADA}" srcOrd="4" destOrd="0" presId="urn:microsoft.com/office/officeart/2005/8/layout/lProcess2"/>
    <dgm:cxn modelId="{4FEE0CFB-5313-40E9-BAB6-F737A87BDF40}" type="presParOf" srcId="{B0DEEA07-EF8B-4013-A5BE-68F9B7B04ADA}" destId="{9AF7E9CA-141A-429F-84E0-8974AE16F13D}" srcOrd="0" destOrd="0" presId="urn:microsoft.com/office/officeart/2005/8/layout/lProcess2"/>
    <dgm:cxn modelId="{F88857AF-BF38-4CBA-957C-C70561963CA9}" type="presParOf" srcId="{B0DEEA07-EF8B-4013-A5BE-68F9B7B04ADA}" destId="{C47428B0-B048-443B-A550-6F0DB4EAB0C6}" srcOrd="1" destOrd="0" presId="urn:microsoft.com/office/officeart/2005/8/layout/lProcess2"/>
    <dgm:cxn modelId="{009ED785-5F9F-41EE-B2EF-14EFF74EACD5}" type="presParOf" srcId="{B0DEEA07-EF8B-4013-A5BE-68F9B7B04ADA}" destId="{A3AECB99-6856-424B-AEA2-B12EB6690102}" srcOrd="2" destOrd="0" presId="urn:microsoft.com/office/officeart/2005/8/layout/lProcess2"/>
    <dgm:cxn modelId="{2099EC7D-6ED4-4A54-946C-82A91B3F20EE}" type="presParOf" srcId="{A3AECB99-6856-424B-AEA2-B12EB6690102}" destId="{25A1C66E-FEDE-4B04-8F82-D0DE605453BE}" srcOrd="0" destOrd="0" presId="urn:microsoft.com/office/officeart/2005/8/layout/lProcess2"/>
    <dgm:cxn modelId="{6686899A-58D0-4566-8162-5E2B1D64BFC1}" type="presParOf" srcId="{25A1C66E-FEDE-4B04-8F82-D0DE605453BE}" destId="{5273D51C-8743-4643-A445-16C6E6392650}" srcOrd="0" destOrd="0" presId="urn:microsoft.com/office/officeart/2005/8/layout/lProcess2"/>
    <dgm:cxn modelId="{41B2FD1A-33EA-47DC-9FEE-643249ED4CEF}" type="presParOf" srcId="{25A1C66E-FEDE-4B04-8F82-D0DE605453BE}" destId="{5CB780FF-A5ED-4894-994C-137928087963}" srcOrd="1" destOrd="0" presId="urn:microsoft.com/office/officeart/2005/8/layout/lProcess2"/>
    <dgm:cxn modelId="{71A5E3AC-B8C3-42B7-891B-CEACE2297985}" type="presParOf" srcId="{25A1C66E-FEDE-4B04-8F82-D0DE605453BE}" destId="{E3938870-73CB-446A-9D90-EE87A32AB534}"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0A01E9-6EAD-4EDF-94B5-574974CDE9FD}" type="doc">
      <dgm:prSet loTypeId="urn:microsoft.com/office/officeart/2016/7/layout/HorizontalActionList" loCatId="List" qsTypeId="urn:microsoft.com/office/officeart/2005/8/quickstyle/simple1#5" qsCatId="simple" csTypeId="urn:microsoft.com/office/officeart/2005/8/colors/accent0_3#1" csCatId="mainScheme" phldr="1"/>
      <dgm:spPr/>
      <dgm:t>
        <a:bodyPr/>
        <a:lstStyle/>
        <a:p>
          <a:endParaRPr lang="en-US"/>
        </a:p>
      </dgm:t>
    </dgm:pt>
    <dgm:pt modelId="{BD61655E-87F6-419D-A561-A85B4EF500B7}">
      <dgm:prSet/>
      <dgm:spPr/>
      <dgm:t>
        <a:bodyPr/>
        <a:lstStyle/>
        <a:p>
          <a:r>
            <a:rPr lang="en-US"/>
            <a:t>Unsplash</a:t>
          </a:r>
          <a:endParaRPr lang="en-US" dirty="0"/>
        </a:p>
      </dgm:t>
    </dgm:pt>
    <dgm:pt modelId="{3D389DD9-09C7-4924-84D7-35A3B70DA64E}" type="parTrans" cxnId="{030C1A50-1E22-47A3-AC28-3A937989DED4}">
      <dgm:prSet/>
      <dgm:spPr/>
      <dgm:t>
        <a:bodyPr/>
        <a:lstStyle/>
        <a:p>
          <a:endParaRPr lang="en-US"/>
        </a:p>
      </dgm:t>
    </dgm:pt>
    <dgm:pt modelId="{3AEDD912-6328-4474-BDBC-710D584F1D20}" type="sibTrans" cxnId="{030C1A50-1E22-47A3-AC28-3A937989DED4}">
      <dgm:prSet/>
      <dgm:spPr/>
      <dgm:t>
        <a:bodyPr/>
        <a:lstStyle/>
        <a:p>
          <a:endParaRPr lang="en-US"/>
        </a:p>
      </dgm:t>
    </dgm:pt>
    <dgm:pt modelId="{48C57DEF-AFAB-4C61-9E45-955E2E1DEA8C}">
      <dgm:prSet/>
      <dgm:spPr/>
      <dgm:t>
        <a:bodyPr/>
        <a:lstStyle/>
        <a:p>
          <a:r>
            <a:rPr lang="en-US" dirty="0"/>
            <a:t>Free for commercial &amp; personal use, no attribution required.</a:t>
          </a:r>
        </a:p>
      </dgm:t>
    </dgm:pt>
    <dgm:pt modelId="{4DF8E020-3D96-4786-AD54-371A96E49078}" type="parTrans" cxnId="{B2E42460-058E-403E-ABD0-E4A0A750FFDE}">
      <dgm:prSet/>
      <dgm:spPr/>
      <dgm:t>
        <a:bodyPr/>
        <a:lstStyle/>
        <a:p>
          <a:endParaRPr lang="en-US"/>
        </a:p>
      </dgm:t>
    </dgm:pt>
    <dgm:pt modelId="{0820C504-8DCC-415C-B103-0FE2A20C0930}" type="sibTrans" cxnId="{B2E42460-058E-403E-ABD0-E4A0A750FFDE}">
      <dgm:prSet/>
      <dgm:spPr/>
      <dgm:t>
        <a:bodyPr/>
        <a:lstStyle/>
        <a:p>
          <a:endParaRPr lang="en-US"/>
        </a:p>
      </dgm:t>
    </dgm:pt>
    <dgm:pt modelId="{05FDE4BD-8DC6-4964-BC72-C6267AE2FF8D}">
      <dgm:prSet/>
      <dgm:spPr/>
      <dgm:t>
        <a:bodyPr/>
        <a:lstStyle/>
        <a:p>
          <a:r>
            <a:rPr lang="en-US" dirty="0" err="1"/>
            <a:t>Pexels</a:t>
          </a:r>
          <a:r>
            <a:rPr lang="en-US" dirty="0"/>
            <a:t> &amp; </a:t>
          </a:r>
          <a:r>
            <a:rPr lang="en-US" dirty="0" err="1"/>
            <a:t>Pixabay</a:t>
          </a:r>
          <a:endParaRPr lang="en-US" dirty="0"/>
        </a:p>
      </dgm:t>
    </dgm:pt>
    <dgm:pt modelId="{F9F3A96C-D81A-4772-8D36-96FB1D122736}" type="parTrans" cxnId="{F4AD904E-BDA0-477F-9476-55F5BAD3E300}">
      <dgm:prSet/>
      <dgm:spPr/>
      <dgm:t>
        <a:bodyPr/>
        <a:lstStyle/>
        <a:p>
          <a:endParaRPr lang="en-US"/>
        </a:p>
      </dgm:t>
    </dgm:pt>
    <dgm:pt modelId="{F04460EE-FD53-4EB5-A93E-4672E8E8D8D4}" type="sibTrans" cxnId="{F4AD904E-BDA0-477F-9476-55F5BAD3E300}">
      <dgm:prSet/>
      <dgm:spPr/>
      <dgm:t>
        <a:bodyPr/>
        <a:lstStyle/>
        <a:p>
          <a:endParaRPr lang="en-US"/>
        </a:p>
      </dgm:t>
    </dgm:pt>
    <dgm:pt modelId="{87FB2395-3CC8-479A-9E65-6B646B23E82D}">
      <dgm:prSet/>
      <dgm:spPr/>
      <dgm:t>
        <a:bodyPr/>
        <a:lstStyle/>
        <a:p>
          <a:r>
            <a:rPr lang="en-US" dirty="0"/>
            <a:t>Free photos, illustrations, and vectors, broad license.</a:t>
          </a:r>
        </a:p>
      </dgm:t>
    </dgm:pt>
    <dgm:pt modelId="{7A654DC8-CB9C-45F8-B6B4-4DA3BB39FEC5}" type="parTrans" cxnId="{C195A7EF-F1CF-4307-A6D0-0419B90CC0F6}">
      <dgm:prSet/>
      <dgm:spPr/>
      <dgm:t>
        <a:bodyPr/>
        <a:lstStyle/>
        <a:p>
          <a:endParaRPr lang="en-US"/>
        </a:p>
      </dgm:t>
    </dgm:pt>
    <dgm:pt modelId="{9347EA94-00C3-4C79-ADF8-43D5AB89AAF1}" type="sibTrans" cxnId="{C195A7EF-F1CF-4307-A6D0-0419B90CC0F6}">
      <dgm:prSet/>
      <dgm:spPr/>
      <dgm:t>
        <a:bodyPr/>
        <a:lstStyle/>
        <a:p>
          <a:endParaRPr lang="en-US"/>
        </a:p>
      </dgm:t>
    </dgm:pt>
    <dgm:pt modelId="{FB0F2FD2-C1C6-4160-B2E7-319C73F43802}">
      <dgm:prSet/>
      <dgm:spPr/>
      <dgm:t>
        <a:bodyPr/>
        <a:lstStyle/>
        <a:p>
          <a:r>
            <a:rPr lang="en-US" dirty="0"/>
            <a:t>StockSnap.io</a:t>
          </a:r>
        </a:p>
      </dgm:t>
    </dgm:pt>
    <dgm:pt modelId="{1EE6265D-050B-4626-B6A0-7FD68B7F3AA6}" type="parTrans" cxnId="{4914E8F7-E2CA-4359-AB41-EC9074F00303}">
      <dgm:prSet/>
      <dgm:spPr/>
      <dgm:t>
        <a:bodyPr/>
        <a:lstStyle/>
        <a:p>
          <a:endParaRPr lang="en-US"/>
        </a:p>
      </dgm:t>
    </dgm:pt>
    <dgm:pt modelId="{266BE58A-0650-4C52-9827-A70365C2C277}" type="sibTrans" cxnId="{4914E8F7-E2CA-4359-AB41-EC9074F00303}">
      <dgm:prSet/>
      <dgm:spPr/>
      <dgm:t>
        <a:bodyPr/>
        <a:lstStyle/>
        <a:p>
          <a:endParaRPr lang="en-US"/>
        </a:p>
      </dgm:t>
    </dgm:pt>
    <dgm:pt modelId="{6ADB1285-21B5-4BB0-BC9B-01ACDC1E4A9A}">
      <dgm:prSet/>
      <dgm:spPr/>
      <dgm:t>
        <a:bodyPr/>
        <a:lstStyle/>
        <a:p>
          <a:r>
            <a:rPr lang="en-US" dirty="0"/>
            <a:t>Free photos that include a CC0 license</a:t>
          </a:r>
          <a:r>
            <a:rPr lang="en-US"/>
            <a:t>. </a:t>
          </a:r>
          <a:endParaRPr lang="en-US" dirty="0"/>
        </a:p>
      </dgm:t>
    </dgm:pt>
    <dgm:pt modelId="{04F89F43-F9E0-4EF1-BE62-600831C1F330}" type="parTrans" cxnId="{006C27A6-3B79-4DB5-89EC-C8679002D9B9}">
      <dgm:prSet/>
      <dgm:spPr/>
      <dgm:t>
        <a:bodyPr/>
        <a:lstStyle/>
        <a:p>
          <a:endParaRPr lang="en-US"/>
        </a:p>
      </dgm:t>
    </dgm:pt>
    <dgm:pt modelId="{07E1FF9F-0843-458B-9CF4-3B632ED94ECF}" type="sibTrans" cxnId="{006C27A6-3B79-4DB5-89EC-C8679002D9B9}">
      <dgm:prSet/>
      <dgm:spPr/>
      <dgm:t>
        <a:bodyPr/>
        <a:lstStyle/>
        <a:p>
          <a:endParaRPr lang="en-US"/>
        </a:p>
      </dgm:t>
    </dgm:pt>
    <dgm:pt modelId="{8DA87A71-F7E6-45C4-8957-7196907BD413}" type="pres">
      <dgm:prSet presAssocID="{B10A01E9-6EAD-4EDF-94B5-574974CDE9FD}" presName="Name0" presStyleCnt="0">
        <dgm:presLayoutVars>
          <dgm:dir/>
          <dgm:animLvl val="lvl"/>
          <dgm:resizeHandles val="exact"/>
        </dgm:presLayoutVars>
      </dgm:prSet>
      <dgm:spPr/>
    </dgm:pt>
    <dgm:pt modelId="{1A849D4B-F3C8-4B49-8BEB-19C9C68090CA}" type="pres">
      <dgm:prSet presAssocID="{BD61655E-87F6-419D-A561-A85B4EF500B7}" presName="composite" presStyleCnt="0"/>
      <dgm:spPr/>
    </dgm:pt>
    <dgm:pt modelId="{CFC896E4-2CBA-47BD-A4DB-ADF950283969}" type="pres">
      <dgm:prSet presAssocID="{BD61655E-87F6-419D-A561-A85B4EF500B7}" presName="parTx" presStyleLbl="alignNode1" presStyleIdx="0" presStyleCnt="3">
        <dgm:presLayoutVars>
          <dgm:chMax val="0"/>
          <dgm:chPref val="0"/>
        </dgm:presLayoutVars>
      </dgm:prSet>
      <dgm:spPr/>
    </dgm:pt>
    <dgm:pt modelId="{7A5BE016-A11E-4084-947F-5C3F5F82E443}" type="pres">
      <dgm:prSet presAssocID="{BD61655E-87F6-419D-A561-A85B4EF500B7}" presName="desTx" presStyleLbl="alignAccFollowNode1" presStyleIdx="0" presStyleCnt="3">
        <dgm:presLayoutVars/>
      </dgm:prSet>
      <dgm:spPr/>
    </dgm:pt>
    <dgm:pt modelId="{2233AC12-A731-4F1D-90EE-445F3232F7E1}" type="pres">
      <dgm:prSet presAssocID="{3AEDD912-6328-4474-BDBC-710D584F1D20}" presName="space" presStyleCnt="0"/>
      <dgm:spPr/>
    </dgm:pt>
    <dgm:pt modelId="{B03CDFCA-99D0-41AC-A94A-D1224120C453}" type="pres">
      <dgm:prSet presAssocID="{05FDE4BD-8DC6-4964-BC72-C6267AE2FF8D}" presName="composite" presStyleCnt="0"/>
      <dgm:spPr/>
    </dgm:pt>
    <dgm:pt modelId="{5E06FC97-9997-401F-AB11-3A1274E54C5C}" type="pres">
      <dgm:prSet presAssocID="{05FDE4BD-8DC6-4964-BC72-C6267AE2FF8D}" presName="parTx" presStyleLbl="alignNode1" presStyleIdx="1" presStyleCnt="3">
        <dgm:presLayoutVars>
          <dgm:chMax val="0"/>
          <dgm:chPref val="0"/>
        </dgm:presLayoutVars>
      </dgm:prSet>
      <dgm:spPr/>
    </dgm:pt>
    <dgm:pt modelId="{65EC9145-1379-4F1E-AAA1-4D7120DD5C91}" type="pres">
      <dgm:prSet presAssocID="{05FDE4BD-8DC6-4964-BC72-C6267AE2FF8D}" presName="desTx" presStyleLbl="alignAccFollowNode1" presStyleIdx="1" presStyleCnt="3">
        <dgm:presLayoutVars/>
      </dgm:prSet>
      <dgm:spPr/>
    </dgm:pt>
    <dgm:pt modelId="{DD74EAED-EE26-4657-BEFB-2AEECFC2E3ED}" type="pres">
      <dgm:prSet presAssocID="{F04460EE-FD53-4EB5-A93E-4672E8E8D8D4}" presName="space" presStyleCnt="0"/>
      <dgm:spPr/>
    </dgm:pt>
    <dgm:pt modelId="{9B6653C1-D8E5-451D-A1E9-031C3F3C69BD}" type="pres">
      <dgm:prSet presAssocID="{FB0F2FD2-C1C6-4160-B2E7-319C73F43802}" presName="composite" presStyleCnt="0"/>
      <dgm:spPr/>
    </dgm:pt>
    <dgm:pt modelId="{40985833-1BE1-42BA-AC43-080AC74CB2A6}" type="pres">
      <dgm:prSet presAssocID="{FB0F2FD2-C1C6-4160-B2E7-319C73F43802}" presName="parTx" presStyleLbl="alignNode1" presStyleIdx="2" presStyleCnt="3">
        <dgm:presLayoutVars>
          <dgm:chMax val="0"/>
          <dgm:chPref val="0"/>
        </dgm:presLayoutVars>
      </dgm:prSet>
      <dgm:spPr/>
    </dgm:pt>
    <dgm:pt modelId="{64AEDC94-C59A-442D-8D3E-5E6B78EE7152}" type="pres">
      <dgm:prSet presAssocID="{FB0F2FD2-C1C6-4160-B2E7-319C73F43802}" presName="desTx" presStyleLbl="alignAccFollowNode1" presStyleIdx="2" presStyleCnt="3">
        <dgm:presLayoutVars/>
      </dgm:prSet>
      <dgm:spPr/>
    </dgm:pt>
  </dgm:ptLst>
  <dgm:cxnLst>
    <dgm:cxn modelId="{9ED81F1E-03CA-4F77-B067-875940900E08}" type="presOf" srcId="{FB0F2FD2-C1C6-4160-B2E7-319C73F43802}" destId="{40985833-1BE1-42BA-AC43-080AC74CB2A6}" srcOrd="0" destOrd="0" presId="urn:microsoft.com/office/officeart/2016/7/layout/HorizontalActionList"/>
    <dgm:cxn modelId="{777A4036-9710-487F-8C37-EC8344A743F8}" type="presOf" srcId="{B10A01E9-6EAD-4EDF-94B5-574974CDE9FD}" destId="{8DA87A71-F7E6-45C4-8957-7196907BD413}" srcOrd="0" destOrd="0" presId="urn:microsoft.com/office/officeart/2016/7/layout/HorizontalActionList"/>
    <dgm:cxn modelId="{B2E42460-058E-403E-ABD0-E4A0A750FFDE}" srcId="{BD61655E-87F6-419D-A561-A85B4EF500B7}" destId="{48C57DEF-AFAB-4C61-9E45-955E2E1DEA8C}" srcOrd="0" destOrd="0" parTransId="{4DF8E020-3D96-4786-AD54-371A96E49078}" sibTransId="{0820C504-8DCC-415C-B103-0FE2A20C0930}"/>
    <dgm:cxn modelId="{F4AD904E-BDA0-477F-9476-55F5BAD3E300}" srcId="{B10A01E9-6EAD-4EDF-94B5-574974CDE9FD}" destId="{05FDE4BD-8DC6-4964-BC72-C6267AE2FF8D}" srcOrd="1" destOrd="0" parTransId="{F9F3A96C-D81A-4772-8D36-96FB1D122736}" sibTransId="{F04460EE-FD53-4EB5-A93E-4672E8E8D8D4}"/>
    <dgm:cxn modelId="{030C1A50-1E22-47A3-AC28-3A937989DED4}" srcId="{B10A01E9-6EAD-4EDF-94B5-574974CDE9FD}" destId="{BD61655E-87F6-419D-A561-A85B4EF500B7}" srcOrd="0" destOrd="0" parTransId="{3D389DD9-09C7-4924-84D7-35A3B70DA64E}" sibTransId="{3AEDD912-6328-4474-BDBC-710D584F1D20}"/>
    <dgm:cxn modelId="{6CE517A0-B143-40E0-B4AA-718CF12BE143}" type="presOf" srcId="{87FB2395-3CC8-479A-9E65-6B646B23E82D}" destId="{65EC9145-1379-4F1E-AAA1-4D7120DD5C91}" srcOrd="0" destOrd="0" presId="urn:microsoft.com/office/officeart/2016/7/layout/HorizontalActionList"/>
    <dgm:cxn modelId="{006C27A6-3B79-4DB5-89EC-C8679002D9B9}" srcId="{FB0F2FD2-C1C6-4160-B2E7-319C73F43802}" destId="{6ADB1285-21B5-4BB0-BC9B-01ACDC1E4A9A}" srcOrd="0" destOrd="0" parTransId="{04F89F43-F9E0-4EF1-BE62-600831C1F330}" sibTransId="{07E1FF9F-0843-458B-9CF4-3B632ED94ECF}"/>
    <dgm:cxn modelId="{64D358AE-A591-463E-B7DE-A89299F3380A}" type="presOf" srcId="{6ADB1285-21B5-4BB0-BC9B-01ACDC1E4A9A}" destId="{64AEDC94-C59A-442D-8D3E-5E6B78EE7152}" srcOrd="0" destOrd="0" presId="urn:microsoft.com/office/officeart/2016/7/layout/HorizontalActionList"/>
    <dgm:cxn modelId="{6A19ACC3-0514-4279-9478-43DC2A5D7A98}" type="presOf" srcId="{05FDE4BD-8DC6-4964-BC72-C6267AE2FF8D}" destId="{5E06FC97-9997-401F-AB11-3A1274E54C5C}" srcOrd="0" destOrd="0" presId="urn:microsoft.com/office/officeart/2016/7/layout/HorizontalActionList"/>
    <dgm:cxn modelId="{A45F9BCB-3194-4D2C-BEE4-7594CBA4B2BA}" type="presOf" srcId="{BD61655E-87F6-419D-A561-A85B4EF500B7}" destId="{CFC896E4-2CBA-47BD-A4DB-ADF950283969}" srcOrd="0" destOrd="0" presId="urn:microsoft.com/office/officeart/2016/7/layout/HorizontalActionList"/>
    <dgm:cxn modelId="{C195A7EF-F1CF-4307-A6D0-0419B90CC0F6}" srcId="{05FDE4BD-8DC6-4964-BC72-C6267AE2FF8D}" destId="{87FB2395-3CC8-479A-9E65-6B646B23E82D}" srcOrd="0" destOrd="0" parTransId="{7A654DC8-CB9C-45F8-B6B4-4DA3BB39FEC5}" sibTransId="{9347EA94-00C3-4C79-ADF8-43D5AB89AAF1}"/>
    <dgm:cxn modelId="{5F0E11F5-90EF-4A15-B96C-5DD25BAD6836}" type="presOf" srcId="{48C57DEF-AFAB-4C61-9E45-955E2E1DEA8C}" destId="{7A5BE016-A11E-4084-947F-5C3F5F82E443}" srcOrd="0" destOrd="0" presId="urn:microsoft.com/office/officeart/2016/7/layout/HorizontalActionList"/>
    <dgm:cxn modelId="{4914E8F7-E2CA-4359-AB41-EC9074F00303}" srcId="{B10A01E9-6EAD-4EDF-94B5-574974CDE9FD}" destId="{FB0F2FD2-C1C6-4160-B2E7-319C73F43802}" srcOrd="2" destOrd="0" parTransId="{1EE6265D-050B-4626-B6A0-7FD68B7F3AA6}" sibTransId="{266BE58A-0650-4C52-9827-A70365C2C277}"/>
    <dgm:cxn modelId="{CD88194F-BF14-4D6A-837F-301742D77E4D}" type="presParOf" srcId="{8DA87A71-F7E6-45C4-8957-7196907BD413}" destId="{1A849D4B-F3C8-4B49-8BEB-19C9C68090CA}" srcOrd="0" destOrd="0" presId="urn:microsoft.com/office/officeart/2016/7/layout/HorizontalActionList"/>
    <dgm:cxn modelId="{34BE4999-870C-40C0-B669-6986A9AFAA44}" type="presParOf" srcId="{1A849D4B-F3C8-4B49-8BEB-19C9C68090CA}" destId="{CFC896E4-2CBA-47BD-A4DB-ADF950283969}" srcOrd="0" destOrd="0" presId="urn:microsoft.com/office/officeart/2016/7/layout/HorizontalActionList"/>
    <dgm:cxn modelId="{F8188BCD-220B-44EC-A82A-1D9FEDDBBF01}" type="presParOf" srcId="{1A849D4B-F3C8-4B49-8BEB-19C9C68090CA}" destId="{7A5BE016-A11E-4084-947F-5C3F5F82E443}" srcOrd="1" destOrd="0" presId="urn:microsoft.com/office/officeart/2016/7/layout/HorizontalActionList"/>
    <dgm:cxn modelId="{614508C4-37CB-4512-908D-EEB79A82119A}" type="presParOf" srcId="{8DA87A71-F7E6-45C4-8957-7196907BD413}" destId="{2233AC12-A731-4F1D-90EE-445F3232F7E1}" srcOrd="1" destOrd="0" presId="urn:microsoft.com/office/officeart/2016/7/layout/HorizontalActionList"/>
    <dgm:cxn modelId="{32BB111B-2B73-49F2-8D1F-5D4C5F0EC29C}" type="presParOf" srcId="{8DA87A71-F7E6-45C4-8957-7196907BD413}" destId="{B03CDFCA-99D0-41AC-A94A-D1224120C453}" srcOrd="2" destOrd="0" presId="urn:microsoft.com/office/officeart/2016/7/layout/HorizontalActionList"/>
    <dgm:cxn modelId="{116F1F96-CE22-4BB9-B659-5667AA7935B2}" type="presParOf" srcId="{B03CDFCA-99D0-41AC-A94A-D1224120C453}" destId="{5E06FC97-9997-401F-AB11-3A1274E54C5C}" srcOrd="0" destOrd="0" presId="urn:microsoft.com/office/officeart/2016/7/layout/HorizontalActionList"/>
    <dgm:cxn modelId="{A066FA3C-BFD5-4095-938A-141991B4F3BC}" type="presParOf" srcId="{B03CDFCA-99D0-41AC-A94A-D1224120C453}" destId="{65EC9145-1379-4F1E-AAA1-4D7120DD5C91}" srcOrd="1" destOrd="0" presId="urn:microsoft.com/office/officeart/2016/7/layout/HorizontalActionList"/>
    <dgm:cxn modelId="{8C3A17B0-B10B-43D9-BD56-98B1F0BBE425}" type="presParOf" srcId="{8DA87A71-F7E6-45C4-8957-7196907BD413}" destId="{DD74EAED-EE26-4657-BEFB-2AEECFC2E3ED}" srcOrd="3" destOrd="0" presId="urn:microsoft.com/office/officeart/2016/7/layout/HorizontalActionList"/>
    <dgm:cxn modelId="{2077F489-9DBF-422A-92E2-FD8F18B6C0D4}" type="presParOf" srcId="{8DA87A71-F7E6-45C4-8957-7196907BD413}" destId="{9B6653C1-D8E5-451D-A1E9-031C3F3C69BD}" srcOrd="4" destOrd="0" presId="urn:microsoft.com/office/officeart/2016/7/layout/HorizontalActionList"/>
    <dgm:cxn modelId="{02F6F96E-66A8-4086-86A2-4CEADCB8905D}" type="presParOf" srcId="{9B6653C1-D8E5-451D-A1E9-031C3F3C69BD}" destId="{40985833-1BE1-42BA-AC43-080AC74CB2A6}" srcOrd="0" destOrd="0" presId="urn:microsoft.com/office/officeart/2016/7/layout/HorizontalActionList"/>
    <dgm:cxn modelId="{E532076A-F642-4C3A-904B-EDED33DFD07B}" type="presParOf" srcId="{9B6653C1-D8E5-451D-A1E9-031C3F3C69BD}" destId="{64AEDC94-C59A-442D-8D3E-5E6B78EE7152}"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DE3D4-B131-4EFF-A8D4-A56508BBF988}">
      <dsp:nvSpPr>
        <dsp:cNvPr id="0" name=""/>
        <dsp:cNvSpPr/>
      </dsp:nvSpPr>
      <dsp:spPr>
        <a:xfrm>
          <a:off x="1283" y="0"/>
          <a:ext cx="3337470" cy="40345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a:t>“I Found It Online”</a:t>
          </a:r>
          <a:endParaRPr lang="en-US" sz="3400" kern="1200"/>
        </a:p>
      </dsp:txBody>
      <dsp:txXfrm>
        <a:off x="1283" y="0"/>
        <a:ext cx="3337470" cy="1210350"/>
      </dsp:txXfrm>
    </dsp:sp>
    <dsp:sp modelId="{BA4BF0F5-0C6E-4866-B5A6-36244388F015}">
      <dsp:nvSpPr>
        <dsp:cNvPr id="0" name=""/>
        <dsp:cNvSpPr/>
      </dsp:nvSpPr>
      <dsp:spPr>
        <a:xfrm>
          <a:off x="335030" y="1210350"/>
          <a:ext cx="2669976" cy="2622426"/>
        </a:xfrm>
        <a:prstGeom prst="roundRect">
          <a:avLst>
            <a:gd name="adj" fmla="val 10000"/>
          </a:avLst>
        </a:prstGeom>
        <a:solidFill>
          <a:schemeClr val="accent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a:t>Sear</a:t>
          </a:r>
          <a:r>
            <a:rPr lang="en-US" sz="1300" b="0" kern="1200"/>
            <a:t>ch engines index images; they grant no rights to use them.</a:t>
          </a:r>
          <a:endParaRPr lang="en-US" sz="1300" kern="1200"/>
        </a:p>
      </dsp:txBody>
      <dsp:txXfrm>
        <a:off x="411838" y="1287158"/>
        <a:ext cx="2516360" cy="2468810"/>
      </dsp:txXfrm>
    </dsp:sp>
    <dsp:sp modelId="{9CB618CF-75AF-43A8-84AF-490E18D22513}">
      <dsp:nvSpPr>
        <dsp:cNvPr id="0" name=""/>
        <dsp:cNvSpPr/>
      </dsp:nvSpPr>
      <dsp:spPr>
        <a:xfrm>
          <a:off x="3589064" y="0"/>
          <a:ext cx="3337470" cy="40345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a:t>Social &amp; Stock License Traps</a:t>
          </a:r>
          <a:endParaRPr lang="en-US" sz="3400" kern="1200"/>
        </a:p>
      </dsp:txBody>
      <dsp:txXfrm>
        <a:off x="3589064" y="0"/>
        <a:ext cx="3337470" cy="1210350"/>
      </dsp:txXfrm>
    </dsp:sp>
    <dsp:sp modelId="{29AB043A-228E-4674-9099-9A9D10B06E91}">
      <dsp:nvSpPr>
        <dsp:cNvPr id="0" name=""/>
        <dsp:cNvSpPr/>
      </dsp:nvSpPr>
      <dsp:spPr>
        <a:xfrm>
          <a:off x="3922811" y="1210695"/>
          <a:ext cx="2669976" cy="792618"/>
        </a:xfrm>
        <a:prstGeom prst="roundRect">
          <a:avLst>
            <a:gd name="adj" fmla="val 10000"/>
          </a:avLst>
        </a:prstGeom>
        <a:solidFill>
          <a:schemeClr val="accent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b="1" kern="1200" dirty="0"/>
            <a:t>Social platforms: </a:t>
          </a:r>
          <a:r>
            <a:rPr lang="en-US" sz="1300" kern="1200" dirty="0"/>
            <a:t>a “public” post doesn't waive copyright.</a:t>
          </a:r>
        </a:p>
      </dsp:txBody>
      <dsp:txXfrm>
        <a:off x="3946026" y="1233910"/>
        <a:ext cx="2623546" cy="746188"/>
      </dsp:txXfrm>
    </dsp:sp>
    <dsp:sp modelId="{C6BC8BE5-B583-4AF7-8385-8F844A6128DF}">
      <dsp:nvSpPr>
        <dsp:cNvPr id="0" name=""/>
        <dsp:cNvSpPr/>
      </dsp:nvSpPr>
      <dsp:spPr>
        <a:xfrm>
          <a:off x="3922811" y="2125255"/>
          <a:ext cx="2669976" cy="792618"/>
        </a:xfrm>
        <a:prstGeom prst="roundRect">
          <a:avLst>
            <a:gd name="adj" fmla="val 10000"/>
          </a:avLst>
        </a:prstGeom>
        <a:solidFill>
          <a:schemeClr val="accent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b="1" kern="1200"/>
            <a:t>Stock subscriptions: </a:t>
          </a:r>
          <a:r>
            <a:rPr lang="en-US" sz="1300" kern="1200"/>
            <a:t>licenses cap uses, seats, or time reusing; after they lapse is a violation.</a:t>
          </a:r>
        </a:p>
      </dsp:txBody>
      <dsp:txXfrm>
        <a:off x="3946026" y="2148470"/>
        <a:ext cx="2623546" cy="746188"/>
      </dsp:txXfrm>
    </dsp:sp>
    <dsp:sp modelId="{B8087E19-1F2C-4EFC-959A-97A092642CCF}">
      <dsp:nvSpPr>
        <dsp:cNvPr id="0" name=""/>
        <dsp:cNvSpPr/>
      </dsp:nvSpPr>
      <dsp:spPr>
        <a:xfrm>
          <a:off x="3922811" y="3039814"/>
          <a:ext cx="2669976" cy="792618"/>
        </a:xfrm>
        <a:prstGeom prst="roundRect">
          <a:avLst>
            <a:gd name="adj" fmla="val 10000"/>
          </a:avLst>
        </a:prstGeom>
        <a:solidFill>
          <a:schemeClr val="accent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b="1" kern="1200"/>
            <a:t>Hand-me-downs: </a:t>
          </a:r>
          <a:r>
            <a:rPr lang="en-US" sz="1300" kern="1200"/>
            <a:t>images passed between volunteers often lose their license info.</a:t>
          </a:r>
        </a:p>
      </dsp:txBody>
      <dsp:txXfrm>
        <a:off x="3946026" y="3063029"/>
        <a:ext cx="2623546" cy="746188"/>
      </dsp:txXfrm>
    </dsp:sp>
    <dsp:sp modelId="{9AF7E9CA-141A-429F-84E0-8974AE16F13D}">
      <dsp:nvSpPr>
        <dsp:cNvPr id="0" name=""/>
        <dsp:cNvSpPr/>
      </dsp:nvSpPr>
      <dsp:spPr>
        <a:xfrm>
          <a:off x="7176845" y="0"/>
          <a:ext cx="3337470" cy="403450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a:t>ASSP Logo Overlay</a:t>
          </a:r>
          <a:endParaRPr lang="en-US" sz="3400" kern="1200"/>
        </a:p>
      </dsp:txBody>
      <dsp:txXfrm>
        <a:off x="7176845" y="0"/>
        <a:ext cx="3337470" cy="1210350"/>
      </dsp:txXfrm>
    </dsp:sp>
    <dsp:sp modelId="{5273D51C-8743-4643-A445-16C6E6392650}">
      <dsp:nvSpPr>
        <dsp:cNvPr id="0" name=""/>
        <dsp:cNvSpPr/>
      </dsp:nvSpPr>
      <dsp:spPr>
        <a:xfrm>
          <a:off x="7510592" y="1211532"/>
          <a:ext cx="2669976" cy="1216457"/>
        </a:xfrm>
        <a:prstGeom prst="roundRect">
          <a:avLst>
            <a:gd name="adj" fmla="val 10000"/>
          </a:avLst>
        </a:prstGeom>
        <a:solidFill>
          <a:schemeClr val="accent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a:t>Could be interpreted as an attempt to profit from copyrighted materials or imply a mutual endorsement that does not exist</a:t>
          </a:r>
        </a:p>
      </dsp:txBody>
      <dsp:txXfrm>
        <a:off x="7546221" y="1247161"/>
        <a:ext cx="2598718" cy="1145199"/>
      </dsp:txXfrm>
    </dsp:sp>
    <dsp:sp modelId="{E3938870-73CB-446A-9D90-EE87A32AB534}">
      <dsp:nvSpPr>
        <dsp:cNvPr id="0" name=""/>
        <dsp:cNvSpPr/>
      </dsp:nvSpPr>
      <dsp:spPr>
        <a:xfrm>
          <a:off x="7510592" y="2615138"/>
          <a:ext cx="2669976" cy="1216457"/>
        </a:xfrm>
        <a:prstGeom prst="roundRect">
          <a:avLst>
            <a:gd name="adj" fmla="val 10000"/>
          </a:avLst>
        </a:prstGeom>
        <a:solidFill>
          <a:schemeClr val="accent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US" sz="1300" kern="1200" dirty="0"/>
            <a:t>Posting copyrighted material without permission is already prohibited in SOG 2.4</a:t>
          </a:r>
        </a:p>
      </dsp:txBody>
      <dsp:txXfrm>
        <a:off x="7546221" y="2650767"/>
        <a:ext cx="2598718" cy="11451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896E4-2CBA-47BD-A4DB-ADF950283969}">
      <dsp:nvSpPr>
        <dsp:cNvPr id="0" name=""/>
        <dsp:cNvSpPr/>
      </dsp:nvSpPr>
      <dsp:spPr>
        <a:xfrm>
          <a:off x="4825" y="753119"/>
          <a:ext cx="2224053" cy="667215"/>
        </a:xfrm>
        <a:prstGeom prst="rect">
          <a:avLst/>
        </a:prstGeom>
        <a:solidFill>
          <a:schemeClr val="dk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75750" tIns="175750" rIns="175750" bIns="175750" numCol="1" spcCol="1270" anchor="ctr" anchorCtr="0">
          <a:noAutofit/>
        </a:bodyPr>
        <a:lstStyle/>
        <a:p>
          <a:pPr marL="0" lvl="0" indent="0" algn="ctr" defTabSz="800100">
            <a:lnSpc>
              <a:spcPct val="90000"/>
            </a:lnSpc>
            <a:spcBef>
              <a:spcPct val="0"/>
            </a:spcBef>
            <a:spcAft>
              <a:spcPct val="35000"/>
            </a:spcAft>
            <a:buNone/>
          </a:pPr>
          <a:r>
            <a:rPr lang="en-US" sz="1800" kern="1200"/>
            <a:t>Unsplash</a:t>
          </a:r>
          <a:endParaRPr lang="en-US" sz="1800" kern="1200" dirty="0"/>
        </a:p>
      </dsp:txBody>
      <dsp:txXfrm>
        <a:off x="4825" y="753119"/>
        <a:ext cx="2224053" cy="667215"/>
      </dsp:txXfrm>
    </dsp:sp>
    <dsp:sp modelId="{7A5BE016-A11E-4084-947F-5C3F5F82E443}">
      <dsp:nvSpPr>
        <dsp:cNvPr id="0" name=""/>
        <dsp:cNvSpPr/>
      </dsp:nvSpPr>
      <dsp:spPr>
        <a:xfrm>
          <a:off x="4825" y="1420335"/>
          <a:ext cx="2224053" cy="1592144"/>
        </a:xfrm>
        <a:prstGeom prst="rect">
          <a:avLst/>
        </a:prstGeom>
        <a:solidFill>
          <a:schemeClr val="dk2">
            <a:alpha val="90000"/>
            <a:tint val="40000"/>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dsp:style>
      <dsp:txBody>
        <a:bodyPr spcFirstLastPara="0" vert="horz" wrap="square" lIns="219687" tIns="219687" rIns="219687" bIns="219687" numCol="1" spcCol="1270" anchor="t" anchorCtr="0">
          <a:noAutofit/>
        </a:bodyPr>
        <a:lstStyle/>
        <a:p>
          <a:pPr marL="0" lvl="0" indent="0" algn="l" defTabSz="622300">
            <a:lnSpc>
              <a:spcPct val="90000"/>
            </a:lnSpc>
            <a:spcBef>
              <a:spcPct val="0"/>
            </a:spcBef>
            <a:spcAft>
              <a:spcPct val="35000"/>
            </a:spcAft>
            <a:buNone/>
          </a:pPr>
          <a:r>
            <a:rPr lang="en-US" sz="1400" kern="1200" dirty="0"/>
            <a:t>Free for commercial &amp; personal use, no attribution required.</a:t>
          </a:r>
        </a:p>
      </dsp:txBody>
      <dsp:txXfrm>
        <a:off x="4825" y="1420335"/>
        <a:ext cx="2224053" cy="1592144"/>
      </dsp:txXfrm>
    </dsp:sp>
    <dsp:sp modelId="{5E06FC97-9997-401F-AB11-3A1274E54C5C}">
      <dsp:nvSpPr>
        <dsp:cNvPr id="0" name=""/>
        <dsp:cNvSpPr/>
      </dsp:nvSpPr>
      <dsp:spPr>
        <a:xfrm>
          <a:off x="2336773" y="753119"/>
          <a:ext cx="2224053" cy="667215"/>
        </a:xfrm>
        <a:prstGeom prst="rect">
          <a:avLst/>
        </a:prstGeom>
        <a:solidFill>
          <a:schemeClr val="dk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75750" tIns="175750" rIns="175750" bIns="175750" numCol="1" spcCol="1270" anchor="ctr" anchorCtr="0">
          <a:noAutofit/>
        </a:bodyPr>
        <a:lstStyle/>
        <a:p>
          <a:pPr marL="0" lvl="0" indent="0" algn="ctr" defTabSz="800100">
            <a:lnSpc>
              <a:spcPct val="90000"/>
            </a:lnSpc>
            <a:spcBef>
              <a:spcPct val="0"/>
            </a:spcBef>
            <a:spcAft>
              <a:spcPct val="35000"/>
            </a:spcAft>
            <a:buNone/>
          </a:pPr>
          <a:r>
            <a:rPr lang="en-US" sz="1800" kern="1200" dirty="0" err="1"/>
            <a:t>Pexels</a:t>
          </a:r>
          <a:r>
            <a:rPr lang="en-US" sz="1800" kern="1200" dirty="0"/>
            <a:t> &amp; </a:t>
          </a:r>
          <a:r>
            <a:rPr lang="en-US" sz="1800" kern="1200" dirty="0" err="1"/>
            <a:t>Pixabay</a:t>
          </a:r>
          <a:endParaRPr lang="en-US" sz="1800" kern="1200" dirty="0"/>
        </a:p>
      </dsp:txBody>
      <dsp:txXfrm>
        <a:off x="2336773" y="753119"/>
        <a:ext cx="2224053" cy="667215"/>
      </dsp:txXfrm>
    </dsp:sp>
    <dsp:sp modelId="{65EC9145-1379-4F1E-AAA1-4D7120DD5C91}">
      <dsp:nvSpPr>
        <dsp:cNvPr id="0" name=""/>
        <dsp:cNvSpPr/>
      </dsp:nvSpPr>
      <dsp:spPr>
        <a:xfrm>
          <a:off x="2336773" y="1420335"/>
          <a:ext cx="2224053" cy="1592144"/>
        </a:xfrm>
        <a:prstGeom prst="rect">
          <a:avLst/>
        </a:prstGeom>
        <a:solidFill>
          <a:schemeClr val="dk2">
            <a:alpha val="90000"/>
            <a:tint val="40000"/>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dsp:style>
      <dsp:txBody>
        <a:bodyPr spcFirstLastPara="0" vert="horz" wrap="square" lIns="219687" tIns="219687" rIns="219687" bIns="219687" numCol="1" spcCol="1270" anchor="t" anchorCtr="0">
          <a:noAutofit/>
        </a:bodyPr>
        <a:lstStyle/>
        <a:p>
          <a:pPr marL="0" lvl="0" indent="0" algn="l" defTabSz="622300">
            <a:lnSpc>
              <a:spcPct val="90000"/>
            </a:lnSpc>
            <a:spcBef>
              <a:spcPct val="0"/>
            </a:spcBef>
            <a:spcAft>
              <a:spcPct val="35000"/>
            </a:spcAft>
            <a:buNone/>
          </a:pPr>
          <a:r>
            <a:rPr lang="en-US" sz="1400" kern="1200" dirty="0"/>
            <a:t>Free photos, illustrations, and vectors, broad license.</a:t>
          </a:r>
        </a:p>
      </dsp:txBody>
      <dsp:txXfrm>
        <a:off x="2336773" y="1420335"/>
        <a:ext cx="2224053" cy="1592144"/>
      </dsp:txXfrm>
    </dsp:sp>
    <dsp:sp modelId="{40985833-1BE1-42BA-AC43-080AC74CB2A6}">
      <dsp:nvSpPr>
        <dsp:cNvPr id="0" name=""/>
        <dsp:cNvSpPr/>
      </dsp:nvSpPr>
      <dsp:spPr>
        <a:xfrm>
          <a:off x="4668721" y="753119"/>
          <a:ext cx="2224053" cy="667215"/>
        </a:xfrm>
        <a:prstGeom prst="rect">
          <a:avLst/>
        </a:prstGeom>
        <a:solidFill>
          <a:schemeClr val="dk2">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175750" tIns="175750" rIns="175750" bIns="175750" numCol="1" spcCol="1270" anchor="ctr" anchorCtr="0">
          <a:noAutofit/>
        </a:bodyPr>
        <a:lstStyle/>
        <a:p>
          <a:pPr marL="0" lvl="0" indent="0" algn="ctr" defTabSz="800100">
            <a:lnSpc>
              <a:spcPct val="90000"/>
            </a:lnSpc>
            <a:spcBef>
              <a:spcPct val="0"/>
            </a:spcBef>
            <a:spcAft>
              <a:spcPct val="35000"/>
            </a:spcAft>
            <a:buNone/>
          </a:pPr>
          <a:r>
            <a:rPr lang="en-US" sz="1800" kern="1200" dirty="0"/>
            <a:t>StockSnap.io</a:t>
          </a:r>
        </a:p>
      </dsp:txBody>
      <dsp:txXfrm>
        <a:off x="4668721" y="753119"/>
        <a:ext cx="2224053" cy="667215"/>
      </dsp:txXfrm>
    </dsp:sp>
    <dsp:sp modelId="{64AEDC94-C59A-442D-8D3E-5E6B78EE7152}">
      <dsp:nvSpPr>
        <dsp:cNvPr id="0" name=""/>
        <dsp:cNvSpPr/>
      </dsp:nvSpPr>
      <dsp:spPr>
        <a:xfrm>
          <a:off x="4668721" y="1420335"/>
          <a:ext cx="2224053" cy="1592144"/>
        </a:xfrm>
        <a:prstGeom prst="rect">
          <a:avLst/>
        </a:prstGeom>
        <a:solidFill>
          <a:schemeClr val="dk2">
            <a:alpha val="90000"/>
            <a:tint val="40000"/>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dsp:style>
      <dsp:txBody>
        <a:bodyPr spcFirstLastPara="0" vert="horz" wrap="square" lIns="219687" tIns="219687" rIns="219687" bIns="219687" numCol="1" spcCol="1270" anchor="t" anchorCtr="0">
          <a:noAutofit/>
        </a:bodyPr>
        <a:lstStyle/>
        <a:p>
          <a:pPr marL="0" lvl="0" indent="0" algn="l" defTabSz="622300">
            <a:lnSpc>
              <a:spcPct val="90000"/>
            </a:lnSpc>
            <a:spcBef>
              <a:spcPct val="0"/>
            </a:spcBef>
            <a:spcAft>
              <a:spcPct val="35000"/>
            </a:spcAft>
            <a:buNone/>
          </a:pPr>
          <a:r>
            <a:rPr lang="en-US" sz="1400" kern="1200" dirty="0"/>
            <a:t>Free photos that include a CC0 license</a:t>
          </a:r>
          <a:r>
            <a:rPr lang="en-US" sz="1400" kern="1200"/>
            <a:t>. </a:t>
          </a:r>
          <a:endParaRPr lang="en-US" sz="1400" kern="1200" dirty="0"/>
        </a:p>
      </dsp:txBody>
      <dsp:txXfrm>
        <a:off x="4668721" y="1420335"/>
        <a:ext cx="2224053" cy="1592144"/>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 name="Rectangle 59"/>
          <p:cNvSpPr/>
          <p:nvPr/>
        </p:nvSpPr>
        <p:spPr>
          <a:xfrm>
            <a:off x="0" y="0"/>
            <a:ext cx="9144000" cy="6858000"/>
          </a:xfrm>
          <a:prstGeom prst="rect">
            <a:avLst/>
          </a:prstGeom>
          <a:solidFill>
            <a:srgbClr val="FFFFFF"/>
          </a:solidFill>
          <a:ln w="0">
            <a:noFill/>
          </a:ln>
        </p:spPr>
        <p:txBody>
          <a:bodyPr lIns="90000" tIns="45000" rIns="90000" bIns="45000" anchor="ctr" anchorCtr="1">
            <a:noAutofit/>
          </a:bodyPr>
          <a:lstStyle/>
          <a:p>
            <a:endParaRPr lang="en-US" sz="1800" b="0" strike="noStrike" spc="-1">
              <a:solidFill>
                <a:srgbClr val="000000"/>
              </a:solidFill>
              <a:latin typeface="Arial"/>
            </a:endParaRPr>
          </a:p>
        </p:txBody>
      </p:sp>
      <p:sp>
        <p:nvSpPr>
          <p:cNvPr id="61" name="PlaceHolder 1"/>
          <p:cNvSpPr>
            <a:spLocks noGrp="1"/>
          </p:cNvSpPr>
          <p:nvPr>
            <p:ph type="hdr"/>
          </p:nvPr>
        </p:nvSpPr>
        <p:spPr>
          <a:xfrm>
            <a:off x="-360" y="-360"/>
            <a:ext cx="3962520" cy="344520"/>
          </a:xfrm>
          <a:prstGeom prst="rect">
            <a:avLst/>
          </a:prstGeom>
          <a:noFill/>
          <a:ln w="0">
            <a:noFill/>
          </a:ln>
        </p:spPr>
        <p:txBody>
          <a:bodyPr lIns="90000" tIns="46800" rIns="90000" bIns="46800" anchor="t">
            <a:noAutofit/>
          </a:bodyPr>
          <a:lstStyle/>
          <a:p>
            <a:pPr indent="0">
              <a:buNone/>
            </a:pPr>
            <a:endParaRPr lang="en-US" sz="2400" b="0" strike="noStrike" spc="-1">
              <a:solidFill>
                <a:srgbClr val="000000"/>
              </a:solidFill>
              <a:latin typeface="Times New Roman"/>
            </a:endParaRPr>
          </a:p>
        </p:txBody>
      </p:sp>
      <p:sp>
        <p:nvSpPr>
          <p:cNvPr id="62" name="PlaceHolder 2"/>
          <p:cNvSpPr>
            <a:spLocks noGrp="1"/>
          </p:cNvSpPr>
          <p:nvPr>
            <p:ph type="dt" idx="8"/>
          </p:nvPr>
        </p:nvSpPr>
        <p:spPr>
          <a:xfrm>
            <a:off x="5179680" y="-360"/>
            <a:ext cx="3962520" cy="344520"/>
          </a:xfrm>
          <a:prstGeom prst="rect">
            <a:avLst/>
          </a:prstGeom>
          <a:noFill/>
          <a:ln w="0">
            <a:noFill/>
          </a:ln>
        </p:spPr>
        <p:txBody>
          <a:bodyPr lIns="90000" tIns="46800" rIns="90000" bIns="46800" anchor="t">
            <a:noAutofit/>
          </a:bodyPr>
          <a:lstStyle>
            <a:lvl1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000000"/>
                </a:solidFill>
                <a:latin typeface="Calibri"/>
              </a:defRPr>
            </a:lvl1p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200" b="0" strike="noStrike" spc="-1">
                <a:solidFill>
                  <a:srgbClr val="000000"/>
                </a:solidFill>
                <a:latin typeface="Calibri"/>
              </a:rPr>
              <a:t>&lt;date/time&gt;</a:t>
            </a:r>
            <a:endParaRPr lang="en-US" sz="1200" b="0" strike="noStrike" spc="-1">
              <a:solidFill>
                <a:srgbClr val="000000"/>
              </a:solidFill>
              <a:latin typeface="Times New Roman"/>
            </a:endParaRPr>
          </a:p>
        </p:txBody>
      </p:sp>
      <p:sp>
        <p:nvSpPr>
          <p:cNvPr id="63" name="PlaceHolder 3"/>
          <p:cNvSpPr>
            <a:spLocks noGrp="1" noRot="1" noChangeAspect="1"/>
          </p:cNvSpPr>
          <p:nvPr>
            <p:ph type="sldImg"/>
          </p:nvPr>
        </p:nvSpPr>
        <p:spPr>
          <a:xfrm>
            <a:off x="2514600" y="857160"/>
            <a:ext cx="4114800" cy="2314800"/>
          </a:xfrm>
          <a:prstGeom prst="rect">
            <a:avLst/>
          </a:prstGeom>
          <a:noFill/>
          <a:ln w="12600">
            <a:solidFill>
              <a:srgbClr val="000000"/>
            </a:solidFill>
            <a:miter/>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move the slide</a:t>
            </a:r>
          </a:p>
        </p:txBody>
      </p:sp>
      <p:sp>
        <p:nvSpPr>
          <p:cNvPr id="64" name="PlaceHolder 4"/>
          <p:cNvSpPr>
            <a:spLocks noGrp="1"/>
          </p:cNvSpPr>
          <p:nvPr>
            <p:ph type="body"/>
          </p:nvPr>
        </p:nvSpPr>
        <p:spPr>
          <a:xfrm>
            <a:off x="914400" y="3300120"/>
            <a:ext cx="7315200" cy="2700360"/>
          </a:xfrm>
          <a:prstGeom prst="rect">
            <a:avLst/>
          </a:prstGeom>
          <a:noFill/>
          <a:ln w="0">
            <a:noFill/>
          </a:ln>
        </p:spPr>
        <p:txBody>
          <a:bodyPr lIns="90000" tIns="46800" rIns="90000" bIns="4680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strike="noStrike" spc="-1">
                <a:solidFill>
                  <a:srgbClr val="000000"/>
                </a:solidFill>
                <a:latin typeface="Calibri"/>
              </a:rPr>
              <a:t>Click to edit the notes format</a:t>
            </a:r>
          </a:p>
        </p:txBody>
      </p:sp>
      <p:sp>
        <p:nvSpPr>
          <p:cNvPr id="65" name="PlaceHolder 5"/>
          <p:cNvSpPr>
            <a:spLocks noGrp="1"/>
          </p:cNvSpPr>
          <p:nvPr>
            <p:ph type="ftr" idx="9"/>
          </p:nvPr>
        </p:nvSpPr>
        <p:spPr>
          <a:xfrm>
            <a:off x="-360" y="6513120"/>
            <a:ext cx="3962520" cy="344520"/>
          </a:xfrm>
          <a:prstGeom prst="rect">
            <a:avLst/>
          </a:prstGeom>
          <a:noFill/>
          <a:ln w="0">
            <a:noFill/>
          </a:ln>
        </p:spPr>
        <p:txBody>
          <a:bodyPr lIns="90000" tIns="46800" rIns="90000" bIns="46800" anchor="b">
            <a:noAutofit/>
          </a:bodyPr>
          <a:lstStyle/>
          <a:p>
            <a:pPr indent="0">
              <a:buNone/>
            </a:pPr>
            <a:endParaRPr lang="en-US" sz="2400" b="0" strike="noStrike" spc="-1">
              <a:solidFill>
                <a:srgbClr val="000000"/>
              </a:solidFill>
              <a:latin typeface="Times New Roman"/>
            </a:endParaRPr>
          </a:p>
        </p:txBody>
      </p:sp>
      <p:sp>
        <p:nvSpPr>
          <p:cNvPr id="66" name="PlaceHolder 6"/>
          <p:cNvSpPr>
            <a:spLocks noGrp="1"/>
          </p:cNvSpPr>
          <p:nvPr>
            <p:ph type="sldNum" idx="10"/>
          </p:nvPr>
        </p:nvSpPr>
        <p:spPr>
          <a:xfrm>
            <a:off x="5179680" y="6513120"/>
            <a:ext cx="3962520" cy="344520"/>
          </a:xfrm>
          <a:prstGeom prst="rect">
            <a:avLst/>
          </a:prstGeom>
          <a:noFill/>
          <a:ln w="0">
            <a:noFill/>
          </a:ln>
        </p:spPr>
        <p:txBody>
          <a:bodyPr lIns="90000" tIns="46800" rIns="90000" bIns="46800" anchor="b">
            <a:noAutofit/>
          </a:bodyPr>
          <a:lstStyle>
            <a:lvl1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000000"/>
                </a:solidFill>
                <a:latin typeface="Calibri"/>
              </a:defRPr>
            </a:lvl1p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E6DFC0-B821-4BDD-B8D7-0FAACEC4C031}" type="slidenum">
              <a:rPr lang="en-US" sz="1200" b="0" strike="noStrike" spc="-1">
                <a:solidFill>
                  <a:srgbClr val="000000"/>
                </a:solidFill>
                <a:latin typeface="Calibri"/>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E6DFC0-B821-4BDD-B8D7-0FAACEC4C031}" type="slidenum">
              <a:rPr lang="en-US" sz="1200" b="0" strike="noStrike" spc="-1" smtClean="0">
                <a:solidFill>
                  <a:srgbClr val="000000"/>
                </a:solidFill>
                <a:latin typeface="Calibri"/>
              </a:rPr>
              <a:t>1</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3309362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PlaceHolder 1"/>
          <p:cNvSpPr>
            <a:spLocks noGrp="1" noRot="1" noChangeAspect="1"/>
          </p:cNvSpPr>
          <p:nvPr>
            <p:ph type="sldImg"/>
          </p:nvPr>
        </p:nvSpPr>
        <p:spPr>
          <a:xfrm>
            <a:off x="2514600" y="857250"/>
            <a:ext cx="4114800" cy="2314575"/>
          </a:xfrm>
          <a:prstGeom prst="rect">
            <a:avLst/>
          </a:prstGeom>
          <a:ln w="0">
            <a:noFill/>
          </a:ln>
        </p:spPr>
      </p:sp>
      <p:sp>
        <p:nvSpPr>
          <p:cNvPr id="103" name="PlaceHolder 2"/>
          <p:cNvSpPr>
            <a:spLocks noGrp="1"/>
          </p:cNvSpPr>
          <p:nvPr>
            <p:ph type="body"/>
          </p:nvPr>
        </p:nvSpPr>
        <p:spPr>
          <a:xfrm>
            <a:off x="914400" y="3300120"/>
            <a:ext cx="7315200" cy="270036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strike="noStrike" spc="-1" dirty="0">
                <a:solidFill>
                  <a:srgbClr val="000000"/>
                </a:solidFill>
                <a:latin typeface="Calibri"/>
              </a:rPr>
              <a:t>What is can cost the chapter:</a:t>
            </a:r>
          </a:p>
          <a:p>
            <a:pPr marL="274320" indent="-274320">
              <a:lnSpc>
                <a:spcPct val="108000"/>
              </a:lnSpc>
              <a:spcBef>
                <a:spcPts val="1300"/>
              </a:spcBef>
              <a:buClr>
                <a:srgbClr val="006435"/>
              </a:buClr>
              <a:buFont typeface="Arial"/>
              <a:buChar char="•"/>
            </a:pPr>
            <a:r>
              <a:rPr lang="en-US" sz="1200" b="1" strike="noStrike" spc="-1" dirty="0">
                <a:solidFill>
                  <a:srgbClr val="000000"/>
                </a:solidFill>
                <a:latin typeface="Myriad Pro"/>
              </a:rPr>
              <a:t>Demand letters &amp; settlements: </a:t>
            </a:r>
            <a:r>
              <a:rPr lang="en-US" sz="1200" b="0" strike="noStrike" spc="-1" dirty="0">
                <a:solidFill>
                  <a:srgbClr val="000000"/>
                </a:solidFill>
                <a:latin typeface="Myriad Pro"/>
              </a:rPr>
              <a:t>agencies like Getty Images invoice for unlicensed use, often $500–$3,000+ per image.</a:t>
            </a:r>
          </a:p>
          <a:p>
            <a:pPr marL="274320" indent="-274320">
              <a:lnSpc>
                <a:spcPct val="108000"/>
              </a:lnSpc>
              <a:spcBef>
                <a:spcPts val="1300"/>
              </a:spcBef>
              <a:buClr>
                <a:srgbClr val="006435"/>
              </a:buClr>
              <a:buFont typeface="Arial"/>
              <a:buChar char="•"/>
            </a:pPr>
            <a:r>
              <a:rPr lang="en-US" sz="1200" b="1" strike="noStrike" spc="-1" dirty="0">
                <a:solidFill>
                  <a:srgbClr val="000000"/>
                </a:solidFill>
                <a:latin typeface="Myriad Pro"/>
              </a:rPr>
              <a:t>Statutory damages: </a:t>
            </a:r>
            <a:r>
              <a:rPr lang="en-US" sz="1200" b="0" strike="noStrike" spc="-1" dirty="0">
                <a:solidFill>
                  <a:srgbClr val="000000"/>
                </a:solidFill>
                <a:latin typeface="Myriad Pro"/>
              </a:rPr>
              <a:t>courts can award up to $30,000 per work up to $150,000 if willful.</a:t>
            </a:r>
          </a:p>
          <a:p>
            <a:pPr marL="274320" indent="-274320">
              <a:lnSpc>
                <a:spcPct val="108000"/>
              </a:lnSpc>
              <a:spcBef>
                <a:spcPts val="1300"/>
              </a:spcBef>
              <a:buClr>
                <a:srgbClr val="006435"/>
              </a:buClr>
              <a:buFont typeface="Arial"/>
              <a:buChar char="•"/>
            </a:pPr>
            <a:r>
              <a:rPr lang="en-US" sz="1200" b="1" strike="noStrike" spc="-1" dirty="0">
                <a:solidFill>
                  <a:srgbClr val="000000"/>
                </a:solidFill>
                <a:latin typeface="Myriad Pro"/>
              </a:rPr>
              <a:t>Reputational risk: </a:t>
            </a:r>
            <a:r>
              <a:rPr lang="en-US" sz="1200" b="0" strike="noStrike" spc="-1" dirty="0">
                <a:solidFill>
                  <a:srgbClr val="000000"/>
                </a:solidFill>
                <a:latin typeface="Myriad Pro"/>
              </a:rPr>
              <a:t>public disputes over a stolen image reflect poorly on the chapter.</a:t>
            </a:r>
          </a:p>
          <a:p>
            <a:pPr marL="274320" indent="-274320">
              <a:lnSpc>
                <a:spcPct val="108000"/>
              </a:lnSpc>
              <a:spcBef>
                <a:spcPts val="1300"/>
              </a:spcBef>
              <a:buClr>
                <a:srgbClr val="006435"/>
              </a:buClr>
              <a:buFont typeface="Arial"/>
              <a:buChar char="•"/>
            </a:pPr>
            <a:r>
              <a:rPr lang="en-US" sz="1200" b="1" strike="noStrike" spc="-1" dirty="0">
                <a:solidFill>
                  <a:srgbClr val="000000"/>
                </a:solidFill>
                <a:latin typeface="Myriad Pro"/>
              </a:rPr>
              <a:t>Shared liability: </a:t>
            </a:r>
            <a:r>
              <a:rPr lang="en-US" sz="1200" b="0" strike="noStrike" spc="-1" dirty="0">
                <a:solidFill>
                  <a:srgbClr val="000000"/>
                </a:solidFill>
                <a:latin typeface="Myriad Pro"/>
              </a:rPr>
              <a:t>a local misstep can create legal exposure for the national association.</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strike="noStrike" spc="-1" dirty="0">
              <a:solidFill>
                <a:srgbClr val="000000"/>
              </a:solidFill>
              <a:latin typeface="Calibri"/>
            </a:endParaRPr>
          </a:p>
        </p:txBody>
      </p:sp>
      <p:sp>
        <p:nvSpPr>
          <p:cNvPr id="104" name="Slide Number Placeholder 3"/>
          <p:cNvSpPr/>
          <p:nvPr/>
        </p:nvSpPr>
        <p:spPr>
          <a:xfrm>
            <a:off x="5180040" y="6513480"/>
            <a:ext cx="3962520" cy="344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8CFFFA1-5865-4BB2-B186-769A48BBBA38}" type="slidenum">
              <a:rPr lang="en-US" sz="1200" b="0" strike="noStrike" spc="-1">
                <a:solidFill>
                  <a:srgbClr val="000000"/>
                </a:solidFill>
                <a:latin typeface="Calibri"/>
              </a:rPr>
              <a:t>2</a:t>
            </a:fld>
            <a:endParaRPr lang="en-US" sz="1200" b="0" strike="noStrike" spc="-1">
              <a:solidFill>
                <a:srgbClr val="000000"/>
              </a:solidFill>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r>
              <a:rPr lang="en-US" dirty="0"/>
              <a:t>I found it online –</a:t>
            </a:r>
          </a:p>
          <a:p>
            <a:pPr marL="285750" indent="-285750">
              <a:lnSpc>
                <a:spcPct val="108000"/>
              </a:lnSpc>
              <a:spcBef>
                <a:spcPts val="1300"/>
              </a:spcBef>
              <a:buClr>
                <a:srgbClr val="006435"/>
              </a:buClr>
              <a:buFont typeface="Wingdings" panose="05000000000000000000" pitchFamily="2" charset="2"/>
              <a:buChar char="§"/>
            </a:pPr>
            <a:r>
              <a:rPr lang="en-US" sz="1200" b="1" strike="noStrike" spc="-1" dirty="0">
                <a:solidFill>
                  <a:srgbClr val="000000"/>
                </a:solidFill>
              </a:rPr>
              <a:t>The myth: </a:t>
            </a:r>
            <a:r>
              <a:rPr lang="en-US" sz="1200" b="0" strike="noStrike" spc="-1" dirty="0">
                <a:solidFill>
                  <a:srgbClr val="000000"/>
                </a:solidFill>
              </a:rPr>
              <a:t>if it's on Google Images, Wikimedia Commons, or another chapter's page, it must be free. </a:t>
            </a:r>
          </a:p>
          <a:p>
            <a:pPr marL="285750" indent="-285750">
              <a:lnSpc>
                <a:spcPct val="108000"/>
              </a:lnSpc>
              <a:spcBef>
                <a:spcPts val="1300"/>
              </a:spcBef>
              <a:buClr>
                <a:srgbClr val="006435"/>
              </a:buClr>
              <a:buFont typeface="Wingdings" panose="05000000000000000000" pitchFamily="2" charset="2"/>
              <a:buChar char="§"/>
            </a:pPr>
            <a:r>
              <a:rPr lang="en-US" sz="1200" b="1" strike="noStrike" spc="-1" dirty="0">
                <a:solidFill>
                  <a:srgbClr val="000000"/>
                </a:solidFill>
              </a:rPr>
              <a:t>The reality: </a:t>
            </a:r>
            <a:r>
              <a:rPr lang="en-US" sz="1200" b="0" strike="noStrike" spc="-1" dirty="0">
                <a:solidFill>
                  <a:srgbClr val="000000"/>
                </a:solidFill>
              </a:rPr>
              <a:t>search engines index images; they grant no rights to use them.</a:t>
            </a:r>
          </a:p>
          <a:p>
            <a:pPr marL="285750" indent="-285750">
              <a:lnSpc>
                <a:spcPct val="108000"/>
              </a:lnSpc>
              <a:spcBef>
                <a:spcPts val="1300"/>
              </a:spcBef>
              <a:buClr>
                <a:srgbClr val="006435"/>
              </a:buClr>
              <a:buFont typeface="Wingdings" panose="05000000000000000000" pitchFamily="2" charset="2"/>
              <a:buChar char="§"/>
            </a:pPr>
            <a:r>
              <a:rPr lang="en-US" sz="1200" b="0" strike="noStrike" spc="-1" dirty="0">
                <a:solidFill>
                  <a:srgbClr val="000000"/>
                </a:solidFill>
              </a:rPr>
              <a:t>Chapters have received demand letters for images pulled from a simple search.</a:t>
            </a:r>
          </a:p>
          <a:p>
            <a:endParaRPr lang="en-US" dirty="0"/>
          </a:p>
          <a:p>
            <a:r>
              <a:rPr lang="en-US" dirty="0"/>
              <a:t>Social &amp; Stock License traps</a:t>
            </a:r>
          </a:p>
          <a:p>
            <a:pPr marL="285750" indent="-285750">
              <a:lnSpc>
                <a:spcPct val="108000"/>
              </a:lnSpc>
              <a:spcBef>
                <a:spcPts val="1300"/>
              </a:spcBef>
              <a:buClr>
                <a:srgbClr val="006435"/>
              </a:buClr>
              <a:buFont typeface="Wingdings" panose="05000000000000000000" pitchFamily="2" charset="2"/>
              <a:buChar char="§"/>
            </a:pPr>
            <a:r>
              <a:rPr lang="en-US" sz="1200" b="1" strike="noStrike" spc="-1" dirty="0">
                <a:solidFill>
                  <a:srgbClr val="000000"/>
                </a:solidFill>
              </a:rPr>
              <a:t>Social platforms: </a:t>
            </a:r>
            <a:r>
              <a:rPr lang="en-US" sz="1200" b="0" strike="noStrike" spc="-1" dirty="0">
                <a:solidFill>
                  <a:srgbClr val="000000"/>
                </a:solidFill>
              </a:rPr>
              <a:t>a “public” post doesn't waive copyright.</a:t>
            </a:r>
          </a:p>
          <a:p>
            <a:pPr marL="285750" indent="-285750">
              <a:lnSpc>
                <a:spcPct val="108000"/>
              </a:lnSpc>
              <a:spcBef>
                <a:spcPts val="1300"/>
              </a:spcBef>
              <a:buClr>
                <a:srgbClr val="006435"/>
              </a:buClr>
              <a:buFont typeface="Wingdings" panose="05000000000000000000" pitchFamily="2" charset="2"/>
              <a:buChar char="§"/>
            </a:pPr>
            <a:r>
              <a:rPr lang="en-US" sz="1200" b="1" strike="noStrike" spc="-1" dirty="0">
                <a:solidFill>
                  <a:srgbClr val="000000"/>
                </a:solidFill>
              </a:rPr>
              <a:t>Stock subscriptions: </a:t>
            </a:r>
            <a:r>
              <a:rPr lang="en-US" sz="1200" b="0" strike="noStrike" spc="-1" dirty="0">
                <a:solidFill>
                  <a:srgbClr val="000000"/>
                </a:solidFill>
              </a:rPr>
              <a:t>licenses cap uses, seats, or time reusing; after they lapse is a violation.</a:t>
            </a:r>
          </a:p>
          <a:p>
            <a:pPr marL="285750" indent="-285750">
              <a:lnSpc>
                <a:spcPct val="108000"/>
              </a:lnSpc>
              <a:spcBef>
                <a:spcPts val="1300"/>
              </a:spcBef>
              <a:buClr>
                <a:srgbClr val="006435"/>
              </a:buClr>
              <a:buFont typeface="Wingdings" panose="05000000000000000000" pitchFamily="2" charset="2"/>
              <a:buChar char="§"/>
            </a:pPr>
            <a:r>
              <a:rPr lang="en-US" sz="1200" b="1" strike="noStrike" spc="-1" dirty="0">
                <a:solidFill>
                  <a:srgbClr val="000000"/>
                </a:solidFill>
              </a:rPr>
              <a:t>Hand-me-downs: </a:t>
            </a:r>
            <a:r>
              <a:rPr lang="en-US" sz="1200" b="0" strike="noStrike" spc="-1" dirty="0">
                <a:solidFill>
                  <a:srgbClr val="000000"/>
                </a:solidFill>
              </a:rPr>
              <a:t>images passed between volunteers often lose their license info.</a:t>
            </a:r>
          </a:p>
          <a:p>
            <a:endParaRPr lang="en-US" dirty="0"/>
          </a:p>
          <a:p>
            <a:r>
              <a:rPr lang="en-US" b="1" dirty="0"/>
              <a:t>ASSP Logo Overlay</a:t>
            </a:r>
          </a:p>
          <a:p>
            <a:pPr marL="274320" indent="-274320">
              <a:lnSpc>
                <a:spcPct val="108000"/>
              </a:lnSpc>
              <a:spcBef>
                <a:spcPts val="1300"/>
              </a:spcBef>
              <a:buClr>
                <a:srgbClr val="B22222"/>
              </a:buClr>
              <a:buFont typeface="Arial"/>
              <a:buChar char="•"/>
            </a:pPr>
            <a:r>
              <a:rPr lang="en-US" sz="1200" b="0" strike="noStrike" spc="-1" dirty="0">
                <a:solidFill>
                  <a:srgbClr val="000000"/>
                </a:solidFill>
                <a:latin typeface="Myriad Pro"/>
              </a:rPr>
              <a:t>Layering the ASSP logo onto the photo raises copyright and trademark concerns.</a:t>
            </a:r>
          </a:p>
          <a:p>
            <a:pPr marL="274320" indent="-274320">
              <a:lnSpc>
                <a:spcPct val="108000"/>
              </a:lnSpc>
              <a:spcBef>
                <a:spcPts val="1300"/>
              </a:spcBef>
              <a:buClr>
                <a:srgbClr val="B22222"/>
              </a:buClr>
              <a:buFont typeface="Arial"/>
              <a:buChar char="•"/>
            </a:pPr>
            <a:r>
              <a:rPr lang="en-US" sz="1200" b="0" strike="noStrike" spc="-1" dirty="0">
                <a:solidFill>
                  <a:srgbClr val="000000"/>
                </a:solidFill>
                <a:latin typeface="Myriad Pro"/>
              </a:rPr>
              <a:t>It could be read as an attempt to profit from the underlying image.</a:t>
            </a:r>
          </a:p>
          <a:p>
            <a:pPr marL="274320" indent="-274320">
              <a:lnSpc>
                <a:spcPct val="108000"/>
              </a:lnSpc>
              <a:spcBef>
                <a:spcPts val="1300"/>
              </a:spcBef>
              <a:buClr>
                <a:srgbClr val="B22222"/>
              </a:buClr>
              <a:buFont typeface="Arial"/>
              <a:buChar char="•"/>
            </a:pPr>
            <a:r>
              <a:rPr lang="en-US" sz="1200" b="0" strike="noStrike" spc="-1" dirty="0">
                <a:solidFill>
                  <a:srgbClr val="000000"/>
                </a:solidFill>
                <a:latin typeface="Myriad Pro"/>
              </a:rPr>
              <a:t>SOG 2.4: Volunteer Social Media Use prohibits posting copyrighted and/or trademarked materials on ASSP social platforms</a:t>
            </a:r>
          </a:p>
          <a:p>
            <a:pPr marL="274320" indent="-274320">
              <a:lnSpc>
                <a:spcPct val="108000"/>
              </a:lnSpc>
              <a:spcBef>
                <a:spcPts val="1300"/>
              </a:spcBef>
              <a:buClr>
                <a:srgbClr val="B22222"/>
              </a:buClr>
              <a:buFont typeface="Arial"/>
              <a:buChar char="•"/>
            </a:pPr>
            <a:r>
              <a:rPr lang="en-US" sz="1200" b="0" strike="noStrike" spc="-1" dirty="0">
                <a:solidFill>
                  <a:srgbClr val="000000"/>
                </a:solidFill>
                <a:latin typeface="Myriad Pro"/>
              </a:rPr>
              <a:t>What to do: skip the overlay and share the source image as-is, credited per its license</a:t>
            </a:r>
          </a:p>
          <a:p>
            <a:endParaRPr lang="en-US" dirty="0"/>
          </a:p>
        </p:txBody>
      </p:sp>
      <p:sp>
        <p:nvSpPr>
          <p:cNvPr id="4" name="Slide Number Placeholder 3"/>
          <p:cNvSpPr>
            <a:spLocks noGrp="1"/>
          </p:cNvSpPr>
          <p:nvPr>
            <p:ph type="sldNum" idx="10"/>
          </p:nvPr>
        </p:nvSpPr>
        <p:spPr/>
        <p:txBody>
          <a:body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E6DFC0-B821-4BDD-B8D7-0FAACEC4C031}" type="slidenum">
              <a:rPr lang="en-US" sz="1200" b="0" strike="noStrike" spc="-1" smtClean="0">
                <a:solidFill>
                  <a:srgbClr val="000000"/>
                </a:solidFill>
                <a:latin typeface="Calibri"/>
              </a:rPr>
              <a:t>3</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1825402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E6DFC0-B821-4BDD-B8D7-0FAACEC4C031}" type="slidenum">
              <a:rPr lang="en-US" sz="1200" b="0" strike="noStrike" spc="-1" smtClean="0">
                <a:solidFill>
                  <a:srgbClr val="000000"/>
                </a:solidFill>
                <a:latin typeface="Calibri"/>
              </a:rPr>
              <a:t>5</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3349963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E6DFC0-B821-4BDD-B8D7-0FAACEC4C031}" type="slidenum">
              <a:rPr lang="en-US" sz="1200" b="0" strike="noStrike" spc="-1" smtClean="0">
                <a:solidFill>
                  <a:srgbClr val="000000"/>
                </a:solidFill>
                <a:latin typeface="Calibri"/>
              </a:rPr>
              <a:t>6</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2062853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F981B-13D8-77EF-16C5-476A1559A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738BB-5D01-137D-62ED-2E95C136C56D}"/>
              </a:ext>
            </a:extLst>
          </p:cNvPr>
          <p:cNvSpPr>
            <a:spLocks noGrp="1" noRot="1" noChangeAspect="1"/>
          </p:cNvSpPr>
          <p:nvPr>
            <p:ph type="sldImg"/>
          </p:nvPr>
        </p:nvSpPr>
        <p:spPr>
          <a:xfrm>
            <a:off x="2514600" y="857250"/>
            <a:ext cx="4114800" cy="2314575"/>
          </a:xfrm>
        </p:spPr>
      </p:sp>
      <p:sp>
        <p:nvSpPr>
          <p:cNvPr id="3" name="Notes Placeholder 2">
            <a:extLst>
              <a:ext uri="{FF2B5EF4-FFF2-40B4-BE49-F238E27FC236}">
                <a16:creationId xmlns:a16="http://schemas.microsoft.com/office/drawing/2014/main" id="{0FD3CFF5-C384-8AC6-027C-DDA0D33DB9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2FF04C-F6EB-198B-B258-0A978E9B6621}"/>
              </a:ext>
            </a:extLst>
          </p:cNvPr>
          <p:cNvSpPr>
            <a:spLocks noGrp="1"/>
          </p:cNvSpPr>
          <p:nvPr>
            <p:ph type="sldNum" idx="10"/>
          </p:nvPr>
        </p:nvSpPr>
        <p:spPr/>
        <p:txBody>
          <a:body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E6DFC0-B821-4BDD-B8D7-0FAACEC4C031}" type="slidenum">
              <a:rPr lang="en-US" sz="1200" b="0" strike="noStrike" spc="-1" smtClean="0">
                <a:solidFill>
                  <a:srgbClr val="000000"/>
                </a:solidFill>
                <a:latin typeface="Calibri"/>
              </a:rPr>
              <a:t>7</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3584475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indent="0" algn="r">
              <a:lnSpc>
                <a:spcPct val="100000"/>
              </a:lnSpc>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E6DFC0-B821-4BDD-B8D7-0FAACEC4C031}" type="slidenum">
              <a:rPr lang="en-US" sz="1200" b="0" strike="noStrike" spc="-1" smtClean="0">
                <a:solidFill>
                  <a:srgbClr val="000000"/>
                </a:solidFill>
                <a:latin typeface="Calibri"/>
              </a:rPr>
              <a:t>8</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2384426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43E8C-9B5C-1669-C5C6-3BF3A9CDC968}"/>
              </a:ext>
            </a:extLst>
          </p:cNvPr>
          <p:cNvSpPr>
            <a:spLocks noGrp="1"/>
          </p:cNvSpPr>
          <p:nvPr>
            <p:ph type="ctrTitle"/>
          </p:nvPr>
        </p:nvSpPr>
        <p:spPr>
          <a:xfrm>
            <a:off x="1524000" y="1122363"/>
            <a:ext cx="9145588"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ED170B-C659-AB6B-80BE-A68BF5FE93AD}"/>
              </a:ext>
            </a:extLst>
          </p:cNvPr>
          <p:cNvSpPr>
            <a:spLocks noGrp="1"/>
          </p:cNvSpPr>
          <p:nvPr>
            <p:ph type="subTitle" idx="1"/>
          </p:nvPr>
        </p:nvSpPr>
        <p:spPr>
          <a:xfrm>
            <a:off x="1524000" y="3602038"/>
            <a:ext cx="914558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404F1D7C-F449-24DD-4A31-DD962EDAA07A}"/>
              </a:ext>
            </a:extLst>
          </p:cNvPr>
          <p:cNvSpPr>
            <a:spLocks noGrp="1"/>
          </p:cNvSpPr>
          <p:nvPr>
            <p:ph type="sldNum" idx="10"/>
          </p:nvPr>
        </p:nvSpPr>
        <p:spPr/>
        <p:txBody>
          <a:bodyPr/>
          <a:lstStyle/>
          <a:p>
            <a:pPr indent="0" algn="r">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292D3B1-4874-41DE-946F-2ECFB15447BA}"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2178272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2">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itle4">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itle7">
    <p:spTree>
      <p:nvGrpSpPr>
        <p:cNvPr id="1" name=""/>
        <p:cNvGrpSpPr/>
        <p:nvPr/>
      </p:nvGrpSpPr>
      <p:grpSpPr>
        <a:xfrm>
          <a:off x="0" y="0"/>
          <a:ext cx="0" cy="0"/>
          <a:chOff x="0" y="0"/>
          <a:chExt cx="0" cy="0"/>
        </a:xfrm>
      </p:grpSpPr>
      <p:sp>
        <p:nvSpPr>
          <p:cNvPr id="2" name="PlaceHolder 1"/>
          <p:cNvSpPr>
            <a:spLocks noGrp="1"/>
          </p:cNvSpPr>
          <p:nvPr>
            <p:ph type="sldNum" idx="5"/>
          </p:nvPr>
        </p:nvSpPr>
        <p:spPr/>
        <p:txBody>
          <a:bodyPr/>
          <a:lstStyle/>
          <a:p>
            <a:fld id="{597B2631-3A17-496B-A6C8-AAFD70A1158C}"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itle10">
    <p:spTree>
      <p:nvGrpSpPr>
        <p:cNvPr id="1" name=""/>
        <p:cNvGrpSpPr/>
        <p:nvPr/>
      </p:nvGrpSpPr>
      <p:grpSpPr>
        <a:xfrm>
          <a:off x="0" y="0"/>
          <a:ext cx="0" cy="0"/>
          <a:chOff x="0" y="0"/>
          <a:chExt cx="0" cy="0"/>
        </a:xfrm>
      </p:grpSpPr>
      <p:sp>
        <p:nvSpPr>
          <p:cNvPr id="2" name="PlaceHolder 1"/>
          <p:cNvSpPr>
            <a:spLocks noGrp="1"/>
          </p:cNvSpPr>
          <p:nvPr>
            <p:ph type="sldNum" idx="7"/>
          </p:nvPr>
        </p:nvSpPr>
        <p:spPr/>
        <p:txBody>
          <a:bodyPr/>
          <a:lstStyle/>
          <a:p>
            <a:fld id="{5B49EB8B-0C6E-4567-9917-605007A33F41}"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theme" Target="../theme/theme3.xml"/><Relationship Id="rId1" Type="http://schemas.openxmlformats.org/officeDocument/2006/relationships/slideLayout" Target="../slideLayouts/slideLayout2.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3.xml"/><Relationship Id="rId4" Type="http://schemas.openxmlformats.org/officeDocument/2006/relationships/image" Target="../media/image4.wmf"/></Relationships>
</file>

<file path=ppt/slideMasters/_rels/slideMaster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theme" Target="../theme/theme8.xml"/><Relationship Id="rId1" Type="http://schemas.openxmlformats.org/officeDocument/2006/relationships/slideLayout" Target="../slideLayouts/slideLayout4.xml"/></Relationships>
</file>

<file path=ppt/slideMasters/_rels/slideMaster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theme" Target="../theme/theme11.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4"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
        <p:nvSpPr>
          <p:cNvPr id="2" name="PlaceHolder 3"/>
          <p:cNvSpPr>
            <a:spLocks noGrp="1"/>
          </p:cNvSpPr>
          <p:nvPr>
            <p:ph type="sldNum" idx="1"/>
          </p:nvPr>
        </p:nvSpPr>
        <p:spPr>
          <a:xfrm>
            <a:off x="8610480" y="6356520"/>
            <a:ext cx="2743200" cy="365040"/>
          </a:xfrm>
          <a:prstGeom prst="rect">
            <a:avLst/>
          </a:prstGeom>
          <a:noFill/>
          <a:ln w="0">
            <a:noFill/>
          </a:ln>
        </p:spPr>
        <p:txBody>
          <a:bodyPr lIns="90000" tIns="46800" rIns="90000" bIns="46800" anchor="ctr">
            <a:noAutofit/>
          </a:bodyPr>
          <a:lstStyle>
            <a:lvl1pPr indent="0" algn="r">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898989"/>
                </a:solidFill>
                <a:latin typeface="Times New Roman"/>
              </a:defRPr>
            </a:lvl1pPr>
          </a:lstStyle>
          <a:p>
            <a:pPr indent="0" algn="r">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292D3B1-4874-41DE-946F-2ECFB15447BA}"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3"/>
          <p:cNvPicPr/>
          <p:nvPr/>
        </p:nvPicPr>
        <p:blipFill>
          <a:blip r:embed="rId2"/>
          <a:stretch/>
        </p:blipFill>
        <p:spPr>
          <a:xfrm>
            <a:off x="339840" y="1521000"/>
            <a:ext cx="11509200" cy="3816000"/>
          </a:xfrm>
          <a:prstGeom prst="rect">
            <a:avLst/>
          </a:prstGeom>
          <a:ln w="0">
            <a:noFill/>
          </a:ln>
        </p:spPr>
      </p:pic>
      <p:pic>
        <p:nvPicPr>
          <p:cNvPr id="4" name="Picture 4"/>
          <p:cNvPicPr/>
          <p:nvPr/>
        </p:nvPicPr>
        <p:blipFill>
          <a:blip r:embed="rId3"/>
          <a:stretch/>
        </p:blipFill>
        <p:spPr>
          <a:xfrm>
            <a:off x="339840" y="0"/>
            <a:ext cx="4572000" cy="1828800"/>
          </a:xfrm>
          <a:prstGeom prst="rect">
            <a:avLst/>
          </a:prstGeom>
          <a:ln w="0">
            <a:noFill/>
          </a:ln>
        </p:spPr>
      </p:pic>
      <p:sp>
        <p:nvSpPr>
          <p:cNvPr id="5" name="TextBox 6"/>
          <p:cNvSpPr/>
          <p:nvPr/>
        </p:nvSpPr>
        <p:spPr>
          <a:xfrm>
            <a:off x="833400" y="5451480"/>
            <a:ext cx="10105920" cy="444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300" b="0" strike="noStrike" spc="-1">
                <a:solidFill>
                  <a:srgbClr val="006435"/>
                </a:solidFill>
                <a:latin typeface="Arial"/>
                <a:ea typeface="Arial"/>
              </a:rPr>
              <a:t>October 10 – 12, 2019 </a:t>
            </a:r>
            <a:r>
              <a:rPr lang="en-US" sz="2300" b="0" strike="noStrike" spc="-1">
                <a:solidFill>
                  <a:srgbClr val="FFCB03"/>
                </a:solidFill>
                <a:latin typeface="Arial"/>
                <a:ea typeface="Arial"/>
              </a:rPr>
              <a:t>|</a:t>
            </a:r>
            <a:r>
              <a:rPr lang="en-US" sz="2300" b="0" strike="noStrike" spc="-1">
                <a:solidFill>
                  <a:srgbClr val="000000"/>
                </a:solidFill>
                <a:latin typeface="Arial"/>
                <a:ea typeface="Arial"/>
              </a:rPr>
              <a:t> </a:t>
            </a:r>
            <a:r>
              <a:rPr lang="en-US" sz="2300" b="0" strike="noStrike" spc="-1">
                <a:solidFill>
                  <a:srgbClr val="006435"/>
                </a:solidFill>
                <a:latin typeface="Arial"/>
                <a:ea typeface="Arial"/>
              </a:rPr>
              <a:t>Hyatt Rosemont, Rosemont, IL </a:t>
            </a:r>
            <a:r>
              <a:rPr lang="en-US" sz="2300" b="0" strike="noStrike" spc="-1">
                <a:solidFill>
                  <a:srgbClr val="FFCB03"/>
                </a:solidFill>
                <a:latin typeface="Arial"/>
                <a:ea typeface="Arial"/>
              </a:rPr>
              <a:t>| </a:t>
            </a:r>
            <a:r>
              <a:rPr lang="en-US" sz="2300" b="1" strike="noStrike" spc="-1">
                <a:solidFill>
                  <a:srgbClr val="006435"/>
                </a:solidFill>
                <a:latin typeface="Arial"/>
                <a:ea typeface="Arial"/>
              </a:rPr>
              <a:t>#ASSPLeadership</a:t>
            </a:r>
            <a:endParaRPr lang="en-US" sz="2300" b="0" strike="noStrike" spc="-1">
              <a:solidFill>
                <a:srgbClr val="000000"/>
              </a:solidFill>
              <a:latin typeface="Arial"/>
            </a:endParaRPr>
          </a:p>
        </p:txBody>
      </p:sp>
      <p:sp>
        <p:nvSpPr>
          <p:cNvPr id="6"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7"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3"/>
          <p:cNvPicPr/>
          <p:nvPr/>
        </p:nvPicPr>
        <p:blipFill>
          <a:blip r:embed="rId3"/>
          <a:stretch/>
        </p:blipFill>
        <p:spPr>
          <a:xfrm>
            <a:off x="339840" y="-237960"/>
            <a:ext cx="4572000" cy="1828800"/>
          </a:xfrm>
          <a:prstGeom prst="rect">
            <a:avLst/>
          </a:prstGeom>
          <a:ln w="0">
            <a:noFill/>
          </a:ln>
        </p:spPr>
      </p:pic>
      <p:sp>
        <p:nvSpPr>
          <p:cNvPr id="9" name="Rectangle 2"/>
          <p:cNvSpPr/>
          <p:nvPr/>
        </p:nvSpPr>
        <p:spPr>
          <a:xfrm>
            <a:off x="0" y="1332000"/>
            <a:ext cx="12192120" cy="55260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pic>
        <p:nvPicPr>
          <p:cNvPr id="10" name="Picture 6"/>
          <p:cNvPicPr/>
          <p:nvPr/>
        </p:nvPicPr>
        <p:blipFill>
          <a:blip r:embed="rId4"/>
          <a:stretch/>
        </p:blipFill>
        <p:spPr>
          <a:xfrm>
            <a:off x="1017720" y="1332000"/>
            <a:ext cx="198360" cy="5526000"/>
          </a:xfrm>
          <a:prstGeom prst="rect">
            <a:avLst/>
          </a:prstGeom>
          <a:ln w="0">
            <a:noFill/>
          </a:ln>
        </p:spPr>
      </p:pic>
      <p:sp>
        <p:nvSpPr>
          <p:cNvPr id="11"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12"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Picture 3"/>
          <p:cNvPicPr/>
          <p:nvPr/>
        </p:nvPicPr>
        <p:blipFill>
          <a:blip r:embed="rId2"/>
          <a:stretch/>
        </p:blipFill>
        <p:spPr>
          <a:xfrm>
            <a:off x="10669680" y="5910120"/>
            <a:ext cx="996840" cy="914400"/>
          </a:xfrm>
          <a:prstGeom prst="rect">
            <a:avLst/>
          </a:prstGeom>
          <a:ln w="0">
            <a:noFill/>
          </a:ln>
        </p:spPr>
      </p:pic>
      <p:sp>
        <p:nvSpPr>
          <p:cNvPr id="14" name="Rectangle 2"/>
          <p:cNvSpPr/>
          <p:nvPr/>
        </p:nvSpPr>
        <p:spPr>
          <a:xfrm rot="5400000">
            <a:off x="6059160" y="-3565440"/>
            <a:ext cx="158760" cy="1060128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15" name="Rectangle 3"/>
          <p:cNvSpPr/>
          <p:nvPr/>
        </p:nvSpPr>
        <p:spPr>
          <a:xfrm rot="5400000">
            <a:off x="6059160" y="-3438360"/>
            <a:ext cx="158760" cy="10601280"/>
          </a:xfrm>
          <a:prstGeom prst="rect">
            <a:avLst/>
          </a:prstGeom>
          <a:solidFill>
            <a:srgbClr val="FFCB0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16"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17"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
        <p:nvSpPr>
          <p:cNvPr id="18" name="PlaceHolder 3"/>
          <p:cNvSpPr>
            <a:spLocks noGrp="1"/>
          </p:cNvSpPr>
          <p:nvPr>
            <p:ph type="sldNum" idx="2"/>
          </p:nvPr>
        </p:nvSpPr>
        <p:spPr>
          <a:xfrm>
            <a:off x="838080" y="6184440"/>
            <a:ext cx="2743200" cy="365400"/>
          </a:xfrm>
          <a:prstGeom prst="rect">
            <a:avLst/>
          </a:prstGeom>
          <a:noFill/>
          <a:ln w="0">
            <a:noFill/>
          </a:ln>
        </p:spPr>
        <p:txBody>
          <a:bodyPr lIns="90000" tIns="46800" rIns="90000" bIns="46800" anchor="ctr">
            <a:noAutofit/>
          </a:bodyPr>
          <a:lstStyle>
            <a:lvl1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898989"/>
                </a:solidFill>
                <a:latin typeface="Times New Roman"/>
              </a:defRPr>
            </a:lvl1pPr>
          </a:lstStyle>
          <a:p>
            <a: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99D95C0-9F25-4D6B-941B-C3DE977F131B}"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
          <p:cNvSpPr/>
          <p:nvPr/>
        </p:nvSpPr>
        <p:spPr>
          <a:xfrm>
            <a:off x="0" y="1317600"/>
            <a:ext cx="12192120" cy="42228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pic>
        <p:nvPicPr>
          <p:cNvPr id="20" name="Picture 4"/>
          <p:cNvPicPr/>
          <p:nvPr/>
        </p:nvPicPr>
        <p:blipFill>
          <a:blip r:embed="rId3"/>
          <a:stretch/>
        </p:blipFill>
        <p:spPr>
          <a:xfrm>
            <a:off x="1017720" y="1317600"/>
            <a:ext cx="198360" cy="4222800"/>
          </a:xfrm>
          <a:prstGeom prst="rect">
            <a:avLst/>
          </a:prstGeom>
          <a:ln w="0">
            <a:noFill/>
          </a:ln>
        </p:spPr>
      </p:pic>
      <p:pic>
        <p:nvPicPr>
          <p:cNvPr id="21" name="Picture 6"/>
          <p:cNvPicPr/>
          <p:nvPr/>
        </p:nvPicPr>
        <p:blipFill>
          <a:blip r:embed="rId4"/>
          <a:stretch/>
        </p:blipFill>
        <p:spPr>
          <a:xfrm>
            <a:off x="10669680" y="5910120"/>
            <a:ext cx="996840" cy="914400"/>
          </a:xfrm>
          <a:prstGeom prst="rect">
            <a:avLst/>
          </a:prstGeom>
          <a:ln w="0">
            <a:noFill/>
          </a:ln>
        </p:spPr>
      </p:pic>
      <p:sp>
        <p:nvSpPr>
          <p:cNvPr id="22"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23"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Rectangle 1"/>
          <p:cNvSpPr/>
          <p:nvPr/>
        </p:nvSpPr>
        <p:spPr>
          <a:xfrm>
            <a:off x="0" y="0"/>
            <a:ext cx="192240" cy="68580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25" name="Rectangle 2"/>
          <p:cNvSpPr/>
          <p:nvPr/>
        </p:nvSpPr>
        <p:spPr>
          <a:xfrm>
            <a:off x="160200" y="0"/>
            <a:ext cx="158760" cy="6858000"/>
          </a:xfrm>
          <a:prstGeom prst="rect">
            <a:avLst/>
          </a:prstGeom>
          <a:solidFill>
            <a:srgbClr val="FFCB0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pic>
        <p:nvPicPr>
          <p:cNvPr id="26" name="Picture 6"/>
          <p:cNvPicPr/>
          <p:nvPr/>
        </p:nvPicPr>
        <p:blipFill>
          <a:blip r:embed="rId2"/>
          <a:stretch/>
        </p:blipFill>
        <p:spPr>
          <a:xfrm>
            <a:off x="10669680" y="5910120"/>
            <a:ext cx="996840" cy="914400"/>
          </a:xfrm>
          <a:prstGeom prst="rect">
            <a:avLst/>
          </a:prstGeom>
          <a:ln w="0">
            <a:noFill/>
          </a:ln>
        </p:spPr>
      </p:pic>
      <p:sp>
        <p:nvSpPr>
          <p:cNvPr id="27"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28"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
        <p:nvSpPr>
          <p:cNvPr id="29" name="PlaceHolder 3"/>
          <p:cNvSpPr>
            <a:spLocks noGrp="1"/>
          </p:cNvSpPr>
          <p:nvPr>
            <p:ph type="sldNum" idx="3"/>
          </p:nvPr>
        </p:nvSpPr>
        <p:spPr>
          <a:xfrm>
            <a:off x="838080" y="6184440"/>
            <a:ext cx="2743200" cy="365400"/>
          </a:xfrm>
          <a:prstGeom prst="rect">
            <a:avLst/>
          </a:prstGeom>
          <a:noFill/>
          <a:ln w="0">
            <a:noFill/>
          </a:ln>
        </p:spPr>
        <p:txBody>
          <a:bodyPr lIns="90000" tIns="46800" rIns="90000" bIns="46800" anchor="ctr">
            <a:noAutofit/>
          </a:bodyPr>
          <a:lstStyle>
            <a:lvl1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898989"/>
                </a:solidFill>
                <a:latin typeface="Times New Roman"/>
              </a:defRPr>
            </a:lvl1pPr>
          </a:lstStyle>
          <a:p>
            <a: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8DE5ED9-AEB6-4573-89D2-183AA14B9505}"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ctangle 1"/>
          <p:cNvSpPr/>
          <p:nvPr/>
        </p:nvSpPr>
        <p:spPr>
          <a:xfrm>
            <a:off x="0" y="0"/>
            <a:ext cx="192240" cy="68580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31" name="Rectangle 2"/>
          <p:cNvSpPr/>
          <p:nvPr/>
        </p:nvSpPr>
        <p:spPr>
          <a:xfrm>
            <a:off x="160200" y="0"/>
            <a:ext cx="158760" cy="6858000"/>
          </a:xfrm>
          <a:prstGeom prst="rect">
            <a:avLst/>
          </a:prstGeom>
          <a:solidFill>
            <a:srgbClr val="FFCB0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pic>
        <p:nvPicPr>
          <p:cNvPr id="32" name="Picture 6"/>
          <p:cNvPicPr/>
          <p:nvPr/>
        </p:nvPicPr>
        <p:blipFill>
          <a:blip r:embed="rId2"/>
          <a:stretch/>
        </p:blipFill>
        <p:spPr>
          <a:xfrm>
            <a:off x="10669680" y="5910120"/>
            <a:ext cx="996840" cy="914400"/>
          </a:xfrm>
          <a:prstGeom prst="rect">
            <a:avLst/>
          </a:prstGeom>
          <a:ln w="0">
            <a:noFill/>
          </a:ln>
        </p:spPr>
      </p:pic>
      <p:sp>
        <p:nvSpPr>
          <p:cNvPr id="33"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34"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
        <p:nvSpPr>
          <p:cNvPr id="35" name="PlaceHolder 3"/>
          <p:cNvSpPr>
            <a:spLocks noGrp="1"/>
          </p:cNvSpPr>
          <p:nvPr>
            <p:ph type="sldNum" idx="4"/>
          </p:nvPr>
        </p:nvSpPr>
        <p:spPr>
          <a:xfrm>
            <a:off x="838080" y="6184440"/>
            <a:ext cx="2743200" cy="365400"/>
          </a:xfrm>
          <a:prstGeom prst="rect">
            <a:avLst/>
          </a:prstGeom>
          <a:noFill/>
          <a:ln w="0">
            <a:noFill/>
          </a:ln>
        </p:spPr>
        <p:txBody>
          <a:bodyPr lIns="90000" tIns="46800" rIns="90000" bIns="46800" anchor="ctr">
            <a:noAutofit/>
          </a:bodyPr>
          <a:lstStyle>
            <a:lvl1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898989"/>
                </a:solidFill>
                <a:latin typeface="Times New Roman"/>
              </a:defRPr>
            </a:lvl1pPr>
          </a:lstStyle>
          <a:p>
            <a: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39FC648-AF8E-4C32-8ADD-8A56C9A8DECC}"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Rectangle 1"/>
          <p:cNvSpPr/>
          <p:nvPr/>
        </p:nvSpPr>
        <p:spPr>
          <a:xfrm>
            <a:off x="0" y="0"/>
            <a:ext cx="192240" cy="68580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37" name="Rectangle 2"/>
          <p:cNvSpPr/>
          <p:nvPr/>
        </p:nvSpPr>
        <p:spPr>
          <a:xfrm>
            <a:off x="160200" y="0"/>
            <a:ext cx="158760" cy="6858000"/>
          </a:xfrm>
          <a:prstGeom prst="rect">
            <a:avLst/>
          </a:prstGeom>
          <a:solidFill>
            <a:srgbClr val="FFCB0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pic>
        <p:nvPicPr>
          <p:cNvPr id="38" name="Picture 6"/>
          <p:cNvPicPr/>
          <p:nvPr/>
        </p:nvPicPr>
        <p:blipFill>
          <a:blip r:embed="rId3"/>
          <a:stretch/>
        </p:blipFill>
        <p:spPr>
          <a:xfrm>
            <a:off x="10669680" y="5910120"/>
            <a:ext cx="996840" cy="914400"/>
          </a:xfrm>
          <a:prstGeom prst="rect">
            <a:avLst/>
          </a:prstGeom>
          <a:ln w="0">
            <a:noFill/>
          </a:ln>
        </p:spPr>
      </p:pic>
      <p:sp>
        <p:nvSpPr>
          <p:cNvPr id="39"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40"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
        <p:nvSpPr>
          <p:cNvPr id="41" name="PlaceHolder 3"/>
          <p:cNvSpPr>
            <a:spLocks noGrp="1"/>
          </p:cNvSpPr>
          <p:nvPr>
            <p:ph type="sldNum" idx="5"/>
          </p:nvPr>
        </p:nvSpPr>
        <p:spPr>
          <a:xfrm>
            <a:off x="838080" y="6184440"/>
            <a:ext cx="2743200" cy="365400"/>
          </a:xfrm>
          <a:prstGeom prst="rect">
            <a:avLst/>
          </a:prstGeom>
          <a:noFill/>
          <a:ln w="0">
            <a:noFill/>
          </a:ln>
        </p:spPr>
        <p:txBody>
          <a:bodyPr lIns="90000" tIns="46800" rIns="90000" bIns="46800" anchor="ctr">
            <a:noAutofit/>
          </a:bodyPr>
          <a:lstStyle>
            <a:lvl1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898989"/>
                </a:solidFill>
                <a:latin typeface="Times New Roman"/>
              </a:defRPr>
            </a:lvl1pPr>
          </a:lstStyle>
          <a:p>
            <a: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664889D-6DDE-4902-BE77-0AAEC08E20EB}"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5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 name="Rectangle 1"/>
          <p:cNvSpPr/>
          <p:nvPr/>
        </p:nvSpPr>
        <p:spPr>
          <a:xfrm>
            <a:off x="0" y="0"/>
            <a:ext cx="192240" cy="68580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43" name="Rectangle 2"/>
          <p:cNvSpPr/>
          <p:nvPr/>
        </p:nvSpPr>
        <p:spPr>
          <a:xfrm>
            <a:off x="160200" y="0"/>
            <a:ext cx="158760" cy="6858000"/>
          </a:xfrm>
          <a:prstGeom prst="rect">
            <a:avLst/>
          </a:prstGeom>
          <a:solidFill>
            <a:srgbClr val="FFCB0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44" name="Slide Number Placeholder 5"/>
          <p:cNvSpPr/>
          <p:nvPr/>
        </p:nvSpPr>
        <p:spPr>
          <a:xfrm>
            <a:off x="838080" y="6184800"/>
            <a:ext cx="2743200" cy="36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3C42CA2-4730-4350-9CDC-C8639A2DAE8A}" type="slidenum">
              <a:rPr lang="en-US" sz="1200" b="0" strike="noStrike" spc="-1">
                <a:solidFill>
                  <a:srgbClr val="898989"/>
                </a:solidFill>
                <a:latin typeface="Arial"/>
              </a:rPr>
              <a:t>‹#›</a:t>
            </a:fld>
            <a:endParaRPr lang="en-US" sz="1200" b="0" strike="noStrike" spc="-1">
              <a:solidFill>
                <a:srgbClr val="000000"/>
              </a:solidFill>
              <a:latin typeface="Arial"/>
            </a:endParaRPr>
          </a:p>
        </p:txBody>
      </p:sp>
      <p:pic>
        <p:nvPicPr>
          <p:cNvPr id="45" name="Picture 7"/>
          <p:cNvPicPr/>
          <p:nvPr/>
        </p:nvPicPr>
        <p:blipFill>
          <a:blip r:embed="rId2"/>
          <a:stretch/>
        </p:blipFill>
        <p:spPr>
          <a:xfrm>
            <a:off x="10669680" y="5910120"/>
            <a:ext cx="996840" cy="914400"/>
          </a:xfrm>
          <a:prstGeom prst="rect">
            <a:avLst/>
          </a:prstGeom>
          <a:ln w="0">
            <a:noFill/>
          </a:ln>
        </p:spPr>
      </p:pic>
      <p:sp>
        <p:nvSpPr>
          <p:cNvPr id="46"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47"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 name="Rectangle 1"/>
          <p:cNvSpPr/>
          <p:nvPr/>
        </p:nvSpPr>
        <p:spPr>
          <a:xfrm>
            <a:off x="7184880" y="0"/>
            <a:ext cx="190800" cy="68580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49" name="Rectangle 2"/>
          <p:cNvSpPr/>
          <p:nvPr/>
        </p:nvSpPr>
        <p:spPr>
          <a:xfrm>
            <a:off x="7343640" y="0"/>
            <a:ext cx="158760" cy="6858000"/>
          </a:xfrm>
          <a:prstGeom prst="rect">
            <a:avLst/>
          </a:prstGeom>
          <a:solidFill>
            <a:srgbClr val="FFCB0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pic>
        <p:nvPicPr>
          <p:cNvPr id="50" name="Picture 6"/>
          <p:cNvPicPr/>
          <p:nvPr/>
        </p:nvPicPr>
        <p:blipFill>
          <a:blip r:embed="rId2"/>
          <a:stretch/>
        </p:blipFill>
        <p:spPr>
          <a:xfrm>
            <a:off x="10669680" y="5910120"/>
            <a:ext cx="996840" cy="914400"/>
          </a:xfrm>
          <a:prstGeom prst="rect">
            <a:avLst/>
          </a:prstGeom>
          <a:ln w="0">
            <a:noFill/>
          </a:ln>
        </p:spPr>
      </p:pic>
      <p:sp>
        <p:nvSpPr>
          <p:cNvPr id="51"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52"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
        <p:nvSpPr>
          <p:cNvPr id="53" name="PlaceHolder 3"/>
          <p:cNvSpPr>
            <a:spLocks noGrp="1"/>
          </p:cNvSpPr>
          <p:nvPr>
            <p:ph type="sldNum" idx="6"/>
          </p:nvPr>
        </p:nvSpPr>
        <p:spPr>
          <a:xfrm>
            <a:off x="7997760" y="6184440"/>
            <a:ext cx="501840" cy="365400"/>
          </a:xfrm>
          <a:prstGeom prst="rect">
            <a:avLst/>
          </a:prstGeom>
          <a:noFill/>
          <a:ln w="0">
            <a:noFill/>
          </a:ln>
        </p:spPr>
        <p:txBody>
          <a:bodyPr lIns="90000" tIns="46800" rIns="90000" bIns="46800" anchor="ctr">
            <a:noAutofit/>
          </a:bodyPr>
          <a:lstStyle>
            <a:lvl1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898989"/>
                </a:solidFill>
                <a:latin typeface="Times New Roman"/>
              </a:defRPr>
            </a:lvl1pPr>
          </a:lstStyle>
          <a:p>
            <a: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F1130BF-3429-49A0-98F6-DF0A910D3DC0}"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 name="Rectangle 1"/>
          <p:cNvSpPr/>
          <p:nvPr/>
        </p:nvSpPr>
        <p:spPr>
          <a:xfrm>
            <a:off x="3511440" y="0"/>
            <a:ext cx="192240" cy="6858000"/>
          </a:xfrm>
          <a:prstGeom prst="rect">
            <a:avLst/>
          </a:prstGeom>
          <a:solidFill>
            <a:srgbClr val="00643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sp>
        <p:nvSpPr>
          <p:cNvPr id="55" name="Rectangle 2"/>
          <p:cNvSpPr/>
          <p:nvPr/>
        </p:nvSpPr>
        <p:spPr>
          <a:xfrm>
            <a:off x="3670200" y="0"/>
            <a:ext cx="160560" cy="6858000"/>
          </a:xfrm>
          <a:prstGeom prst="rect">
            <a:avLst/>
          </a:prstGeom>
          <a:solidFill>
            <a:srgbClr val="FFCB05"/>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800" b="0" strike="noStrike" spc="-1">
              <a:solidFill>
                <a:srgbClr val="000000"/>
              </a:solidFill>
              <a:latin typeface="Arial"/>
            </a:endParaRPr>
          </a:p>
        </p:txBody>
      </p:sp>
      <p:pic>
        <p:nvPicPr>
          <p:cNvPr id="56" name="Picture 6"/>
          <p:cNvPicPr/>
          <p:nvPr/>
        </p:nvPicPr>
        <p:blipFill>
          <a:blip r:embed="rId3"/>
          <a:stretch/>
        </p:blipFill>
        <p:spPr>
          <a:xfrm>
            <a:off x="10669680" y="5910120"/>
            <a:ext cx="996840" cy="914400"/>
          </a:xfrm>
          <a:prstGeom prst="rect">
            <a:avLst/>
          </a:prstGeom>
          <a:ln w="0">
            <a:noFill/>
          </a:ln>
        </p:spPr>
      </p:pic>
      <p:sp>
        <p:nvSpPr>
          <p:cNvPr id="57" name="PlaceHolder 1"/>
          <p:cNvSpPr>
            <a:spLocks noGrp="1"/>
          </p:cNvSpPr>
          <p:nvPr>
            <p:ph type="title"/>
          </p:nvPr>
        </p:nvSpPr>
        <p:spPr>
          <a:xfrm>
            <a:off x="838080" y="66996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FFFFFF"/>
                </a:solidFill>
                <a:latin typeface="Myriad Pro"/>
              </a:rPr>
              <a:t>Click to edit the title text format</a:t>
            </a:r>
          </a:p>
        </p:txBody>
      </p:sp>
      <p:sp>
        <p:nvSpPr>
          <p:cNvPr id="58" name="PlaceHolder 2"/>
          <p:cNvSpPr>
            <a:spLocks noGrp="1"/>
          </p:cNvSpPr>
          <p:nvPr>
            <p:ph type="body"/>
          </p:nvPr>
        </p:nvSpPr>
        <p:spPr>
          <a:xfrm>
            <a:off x="838080" y="2514240"/>
            <a:ext cx="10515600" cy="3662280"/>
          </a:xfrm>
          <a:prstGeom prst="rect">
            <a:avLst/>
          </a:prstGeom>
          <a:noFill/>
          <a:ln w="0">
            <a:noFill/>
          </a:ln>
        </p:spPr>
        <p:txBody>
          <a:bodyPr lIns="90000" tIns="46800" rIns="90000" bIns="46800" anchor="t">
            <a:normAutofit/>
          </a:bodyPr>
          <a:lstStyle/>
          <a:p>
            <a:pPr marL="228600"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Click to edit the outline text format</a:t>
            </a:r>
          </a:p>
          <a:p>
            <a:pPr marL="685800" lvl="1"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Second Outline Level</a:t>
            </a:r>
          </a:p>
          <a:p>
            <a:pPr marL="1143000" lvl="2"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Third Outline Level</a:t>
            </a:r>
          </a:p>
          <a:p>
            <a:pPr marL="1600200" lvl="3"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Fourth Outline Level</a:t>
            </a:r>
          </a:p>
          <a:p>
            <a:pPr marL="2057400" lvl="4"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Fifth Outline Level</a:t>
            </a:r>
          </a:p>
          <a:p>
            <a:pPr marL="2057400" lvl="5"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Sixth Outline Level</a:t>
            </a:r>
          </a:p>
          <a:p>
            <a:pPr marL="2057400" lvl="6" indent="-228600">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Myriad Pro"/>
              </a:rPr>
              <a:t>Seventh Outline Level</a:t>
            </a:r>
          </a:p>
        </p:txBody>
      </p:sp>
      <p:sp>
        <p:nvSpPr>
          <p:cNvPr id="59" name="PlaceHolder 3"/>
          <p:cNvSpPr>
            <a:spLocks noGrp="1"/>
          </p:cNvSpPr>
          <p:nvPr>
            <p:ph type="sldNum" idx="7"/>
          </p:nvPr>
        </p:nvSpPr>
        <p:spPr>
          <a:xfrm>
            <a:off x="4541760" y="6184440"/>
            <a:ext cx="2743200" cy="365400"/>
          </a:xfrm>
          <a:prstGeom prst="rect">
            <a:avLst/>
          </a:prstGeom>
          <a:noFill/>
          <a:ln w="0">
            <a:noFill/>
          </a:ln>
        </p:spPr>
        <p:txBody>
          <a:bodyPr lIns="90000" tIns="46800" rIns="90000" bIns="46800" anchor="ctr">
            <a:noAutofit/>
          </a:bodyPr>
          <a:lstStyle>
            <a:lvl1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lang="en-US" sz="1200" b="0" strike="noStrike" spc="-1">
                <a:solidFill>
                  <a:srgbClr val="898989"/>
                </a:solidFill>
                <a:latin typeface="Times New Roman"/>
              </a:defRPr>
            </a:lvl1pPr>
          </a:lstStyle>
          <a:p>
            <a:pPr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A593202-D563-486E-94CB-1AA8042873B5}" type="slidenum">
              <a:rPr lang="en-US" sz="1200" b="0" strike="noStrike" spc="-1">
                <a:solidFill>
                  <a:srgbClr val="898989"/>
                </a:solidFill>
                <a:latin typeface="Times New Roman"/>
              </a:rPr>
              <a:t>‹#›</a:t>
            </a:fld>
            <a:endParaRPr lang="en-US"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sv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help.assp.dev/docs/chapter-website-pages/adding-images-to-a-pag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chapterservices@assp.or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PlaceHolder 1"/>
          <p:cNvSpPr>
            <a:spLocks noGrp="1"/>
          </p:cNvSpPr>
          <p:nvPr>
            <p:ph type="title"/>
          </p:nvPr>
        </p:nvSpPr>
        <p:spPr>
          <a:xfrm>
            <a:off x="1676160" y="1868400"/>
            <a:ext cx="9497880" cy="1828800"/>
          </a:xfrm>
          <a:prstGeom prst="rect">
            <a:avLst/>
          </a:prstGeom>
          <a:noFill/>
          <a:ln w="0">
            <a:noFill/>
          </a:ln>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pc="-1" dirty="0">
                <a:solidFill>
                  <a:srgbClr val="FFFFFF"/>
                </a:solidFill>
                <a:latin typeface="+mn-lt"/>
              </a:rPr>
              <a:t>Avoiding Copyright Risk in Chapter Photos &amp; Graphics</a:t>
            </a:r>
            <a:endParaRPr lang="en-US" sz="4400" b="1" strike="noStrike" spc="-1" dirty="0">
              <a:solidFill>
                <a:srgbClr val="FFFFFF"/>
              </a:solidFill>
              <a:latin typeface="+mn-lt"/>
              <a:ea typeface="Arial"/>
            </a:endParaRPr>
          </a:p>
        </p:txBody>
      </p:sp>
      <p:sp>
        <p:nvSpPr>
          <p:cNvPr id="68" name="TextBox 67"/>
          <p:cNvSpPr txBox="1"/>
          <p:nvPr/>
        </p:nvSpPr>
        <p:spPr>
          <a:xfrm>
            <a:off x="1676160" y="4057344"/>
            <a:ext cx="9497880" cy="2160360"/>
          </a:xfrm>
          <a:prstGeom prst="rect">
            <a:avLst/>
          </a:prstGeom>
          <a:noFill/>
          <a:ln w="0">
            <a:noFill/>
          </a:ln>
        </p:spPr>
        <p:txBody>
          <a:bodyPr lIns="91440" tIns="45720" rIns="91440" bIns="45720" anchor="t">
            <a:normAutofit fontScale="92500" lnSpcReduction="20000"/>
          </a:bodyPr>
          <a:lstStyle/>
          <a:p>
            <a:pPr algn="ctr">
              <a:lnSpc>
                <a:spcPct val="90000"/>
              </a:lnSpc>
              <a:spcBef>
                <a:spcPts val="1001"/>
              </a:spcBef>
            </a:pPr>
            <a:r>
              <a:rPr lang="en-US" sz="2400" spc="-1" dirty="0">
                <a:solidFill>
                  <a:schemeClr val="bg1"/>
                </a:solidFill>
              </a:rPr>
              <a:t>Traci Snyder, CSP, OHST, CHST, STS-C</a:t>
            </a:r>
            <a:endParaRPr lang="en-US"/>
          </a:p>
          <a:p>
            <a:pPr algn="ctr">
              <a:lnSpc>
                <a:spcPct val="90000"/>
              </a:lnSpc>
              <a:spcBef>
                <a:spcPts val="1001"/>
              </a:spcBef>
            </a:pPr>
            <a:r>
              <a:rPr lang="en-US" sz="2400" spc="-1">
                <a:solidFill>
                  <a:schemeClr val="bg1"/>
                </a:solidFill>
              </a:rPr>
              <a:t>Area Director – Area A</a:t>
            </a:r>
          </a:p>
          <a:p>
            <a:pPr algn="ctr">
              <a:lnSpc>
                <a:spcPct val="90000"/>
              </a:lnSpc>
              <a:spcBef>
                <a:spcPts val="1001"/>
              </a:spcBef>
            </a:pPr>
            <a:r>
              <a:rPr lang="en-US" sz="2400" spc="-1">
                <a:solidFill>
                  <a:schemeClr val="bg1"/>
                </a:solidFill>
              </a:rPr>
              <a:t>ASSP – Region 1</a:t>
            </a:r>
            <a:endParaRPr lang="en-US" sz="2400" spc="-1" dirty="0">
              <a:solidFill>
                <a:schemeClr val="bg1"/>
              </a:solidFill>
            </a:endParaRPr>
          </a:p>
          <a:p>
            <a:pPr algn="ctr">
              <a:lnSpc>
                <a:spcPct val="90000"/>
              </a:lnSpc>
              <a:spcBef>
                <a:spcPts val="1001"/>
              </a:spcBef>
            </a:pPr>
            <a:r>
              <a:rPr lang="en-US" sz="2400" spc="-1" dirty="0">
                <a:solidFill>
                  <a:schemeClr val="bg1"/>
                </a:solidFill>
              </a:rPr>
              <a:t>09/15/2026</a:t>
            </a:r>
          </a:p>
          <a:p>
            <a:pPr algn="ctr">
              <a:lnSpc>
                <a:spcPct val="90000"/>
              </a:lnSpc>
              <a:spcBef>
                <a:spcPts val="1001"/>
              </a:spcBef>
            </a:pPr>
            <a:endParaRPr lang="en-US" sz="2400" spc="-1" dirty="0">
              <a:solidFill>
                <a:schemeClr val="bg1"/>
              </a:solidFill>
            </a:endParaRPr>
          </a:p>
          <a:p>
            <a:pPr algn="ctr">
              <a:lnSpc>
                <a:spcPct val="90000"/>
              </a:lnSpc>
              <a:spcBef>
                <a:spcPts val="1001"/>
              </a:spcBef>
            </a:pPr>
            <a:r>
              <a:rPr lang="en-US" sz="2400" spc="-1">
                <a:solidFill>
                  <a:schemeClr val="bg1"/>
                </a:solidFill>
              </a:rPr>
              <a:t>Presentation </a:t>
            </a:r>
            <a:endParaRPr lang="en-US" sz="2400" spc="-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838080" y="39852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000" b="1" strike="noStrike" spc="-1" dirty="0">
                <a:solidFill>
                  <a:srgbClr val="006435"/>
                </a:solidFill>
                <a:latin typeface="Arial"/>
                <a:ea typeface="Arial"/>
              </a:rPr>
              <a:t>Why This Matters &amp; What Counts as Copyrighted</a:t>
            </a:r>
          </a:p>
        </p:txBody>
      </p:sp>
      <p:sp>
        <p:nvSpPr>
          <p:cNvPr id="73" name="Slide Number Placeholder 3"/>
          <p:cNvSpPr/>
          <p:nvPr/>
        </p:nvSpPr>
        <p:spPr>
          <a:xfrm>
            <a:off x="838080" y="6184800"/>
            <a:ext cx="2743200" cy="36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spcAft>
                <a:spcPts val="601"/>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082D4EB-88BE-4C3B-A24B-731B104CCA73}" type="slidenum">
              <a:rPr lang="en-US" sz="1200" b="0" strike="noStrike" spc="-1">
                <a:solidFill>
                  <a:srgbClr val="898989"/>
                </a:solidFill>
                <a:latin typeface="Arial"/>
              </a:rPr>
              <a:t>2</a:t>
            </a:fld>
            <a:endParaRPr lang="en-US" sz="1200" b="0" strike="noStrike" spc="-1">
              <a:solidFill>
                <a:srgbClr val="000000"/>
              </a:solidFill>
              <a:latin typeface="Arial"/>
            </a:endParaRPr>
          </a:p>
        </p:txBody>
      </p:sp>
      <p:sp>
        <p:nvSpPr>
          <p:cNvPr id="74" name="TextBox 73"/>
          <p:cNvSpPr txBox="1"/>
          <p:nvPr/>
        </p:nvSpPr>
        <p:spPr>
          <a:xfrm>
            <a:off x="838080" y="2073240"/>
            <a:ext cx="5181840" cy="3764160"/>
          </a:xfrm>
          <a:prstGeom prst="rect">
            <a:avLst/>
          </a:prstGeom>
          <a:noFill/>
          <a:ln w="0">
            <a:noFill/>
          </a:ln>
        </p:spPr>
        <p:txBody>
          <a:bodyPr anchor="t">
            <a:normAutofit/>
          </a:bodyPr>
          <a:lstStyle/>
          <a:p>
            <a:pPr marL="0" indent="0">
              <a:lnSpc>
                <a:spcPct val="100000"/>
              </a:lnSpc>
              <a:spcBef>
                <a:spcPts val="0"/>
              </a:spcBef>
              <a:buNone/>
            </a:pPr>
            <a:r>
              <a:rPr lang="en-US" sz="2000" b="1" strike="noStrike" spc="-1" dirty="0">
                <a:solidFill>
                  <a:srgbClr val="006435"/>
                </a:solidFill>
              </a:rPr>
              <a:t>Why This Matters</a:t>
            </a:r>
          </a:p>
          <a:p>
            <a:pPr marL="274320" indent="-274320">
              <a:lnSpc>
                <a:spcPct val="108000"/>
              </a:lnSpc>
              <a:spcBef>
                <a:spcPts val="1300"/>
              </a:spcBef>
              <a:buClr>
                <a:srgbClr val="006435"/>
              </a:buClr>
              <a:buFont typeface="Arial"/>
              <a:buChar char="•"/>
            </a:pPr>
            <a:r>
              <a:rPr lang="en-US" sz="1600" b="0" strike="noStrike" spc="-1" dirty="0">
                <a:solidFill>
                  <a:srgbClr val="000000"/>
                </a:solidFill>
              </a:rPr>
              <a:t>One licensing dispute can cost a chapter hundreds to thousands of dollars and its reputation.</a:t>
            </a:r>
          </a:p>
          <a:p>
            <a:pPr marL="274320" indent="-274320">
              <a:lnSpc>
                <a:spcPct val="108000"/>
              </a:lnSpc>
              <a:spcBef>
                <a:spcPts val="1300"/>
              </a:spcBef>
              <a:buClr>
                <a:srgbClr val="006435"/>
              </a:buClr>
              <a:buFont typeface="Arial"/>
              <a:buChar char="•"/>
            </a:pPr>
            <a:r>
              <a:rPr lang="en-US" sz="1600" b="0" strike="noStrike" spc="-1" dirty="0">
                <a:solidFill>
                  <a:srgbClr val="000000"/>
                </a:solidFill>
              </a:rPr>
              <a:t>Chapter leaders post images every week: newsletters, social media, flyers, the website.</a:t>
            </a:r>
          </a:p>
          <a:p>
            <a:pPr marL="274320" indent="-274320">
              <a:lnSpc>
                <a:spcPct val="108000"/>
              </a:lnSpc>
              <a:spcBef>
                <a:spcPts val="1300"/>
              </a:spcBef>
              <a:buClr>
                <a:srgbClr val="006435"/>
              </a:buClr>
              <a:buFont typeface="Arial"/>
              <a:buChar char="•"/>
            </a:pPr>
            <a:r>
              <a:rPr lang="en-US" sz="1600" b="0" strike="noStrike" spc="-1" dirty="0">
                <a:solidFill>
                  <a:srgbClr val="000000"/>
                </a:solidFill>
              </a:rPr>
              <a:t>Every volunteer who posts a photo is making a legal decision, whether they realize it or not.</a:t>
            </a:r>
          </a:p>
        </p:txBody>
      </p:sp>
      <p:sp>
        <p:nvSpPr>
          <p:cNvPr id="75" name="TextBox 74"/>
          <p:cNvSpPr txBox="1"/>
          <p:nvPr/>
        </p:nvSpPr>
        <p:spPr>
          <a:xfrm>
            <a:off x="6176880" y="2073240"/>
            <a:ext cx="5181840" cy="3764160"/>
          </a:xfrm>
          <a:prstGeom prst="rect">
            <a:avLst/>
          </a:prstGeom>
          <a:noFill/>
          <a:ln w="0">
            <a:noFill/>
          </a:ln>
        </p:spPr>
        <p:txBody>
          <a:bodyPr anchor="t">
            <a:normAutofit/>
          </a:bodyPr>
          <a:lstStyle/>
          <a:p>
            <a:pPr marL="0" indent="0">
              <a:lnSpc>
                <a:spcPct val="100000"/>
              </a:lnSpc>
              <a:spcBef>
                <a:spcPts val="0"/>
              </a:spcBef>
              <a:buNone/>
            </a:pPr>
            <a:r>
              <a:rPr lang="en-US" sz="2000" b="1" strike="noStrike" spc="-1" dirty="0">
                <a:solidFill>
                  <a:srgbClr val="003D21"/>
                </a:solidFill>
              </a:rPr>
              <a:t>What Counts as Copyrighted</a:t>
            </a:r>
          </a:p>
          <a:p>
            <a:pPr marL="274320" indent="-274320">
              <a:lnSpc>
                <a:spcPct val="108000"/>
              </a:lnSpc>
              <a:spcBef>
                <a:spcPts val="1300"/>
              </a:spcBef>
              <a:buClr>
                <a:srgbClr val="003D21"/>
              </a:buClr>
              <a:buFont typeface="Arial"/>
              <a:buChar char="•"/>
            </a:pPr>
            <a:r>
              <a:rPr lang="en-US" sz="1600" b="0" strike="noStrike" spc="-1" dirty="0">
                <a:solidFill>
                  <a:srgbClr val="000000"/>
                </a:solidFill>
              </a:rPr>
              <a:t>Virtually every photo is protected the moment it's taken watermark or not.</a:t>
            </a:r>
          </a:p>
          <a:p>
            <a:pPr marL="274320" indent="-274320">
              <a:lnSpc>
                <a:spcPct val="108000"/>
              </a:lnSpc>
              <a:spcBef>
                <a:spcPts val="1300"/>
              </a:spcBef>
              <a:buClr>
                <a:srgbClr val="003D21"/>
              </a:buClr>
              <a:buFont typeface="Arial"/>
              <a:buChar char="•"/>
            </a:pPr>
            <a:r>
              <a:rPr lang="en-US" sz="1600" b="0" strike="noStrike" spc="-1" dirty="0">
                <a:solidFill>
                  <a:srgbClr val="000000"/>
                </a:solidFill>
              </a:rPr>
              <a:t>Copyright belongs to the photographer, not whoever shares or reposts it.</a:t>
            </a:r>
          </a:p>
          <a:p>
            <a:pPr marL="274320" indent="-274320">
              <a:lnSpc>
                <a:spcPct val="108000"/>
              </a:lnSpc>
              <a:spcBef>
                <a:spcPts val="1300"/>
              </a:spcBef>
              <a:buClr>
                <a:srgbClr val="003D21"/>
              </a:buClr>
              <a:buFont typeface="Arial"/>
              <a:buChar char="•"/>
            </a:pPr>
            <a:r>
              <a:rPr lang="en-US" sz="1600" b="0" strike="noStrike" spc="-1" dirty="0">
                <a:solidFill>
                  <a:srgbClr val="000000"/>
                </a:solidFill>
              </a:rPr>
              <a:t>There's no “size” or “nonprofit” exception to needing permission.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838080" y="39852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dirty="0">
                <a:solidFill>
                  <a:srgbClr val="006435"/>
                </a:solidFill>
                <a:latin typeface="Arial"/>
                <a:ea typeface="Arial"/>
              </a:rPr>
              <a:t>The Risks: Three Costly Mistakes</a:t>
            </a:r>
          </a:p>
        </p:txBody>
      </p:sp>
      <p:sp>
        <p:nvSpPr>
          <p:cNvPr id="73" name="Slide Number Placeholder 3"/>
          <p:cNvSpPr/>
          <p:nvPr/>
        </p:nvSpPr>
        <p:spPr>
          <a:xfrm>
            <a:off x="838080" y="6184800"/>
            <a:ext cx="2743200" cy="36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spcAft>
                <a:spcPts val="601"/>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082D4EB-88BE-4C3B-A24B-731B104CCA73}" type="slidenum">
              <a:rPr lang="en-US" sz="1200" b="0" strike="noStrike" spc="-1">
                <a:solidFill>
                  <a:srgbClr val="898989"/>
                </a:solidFill>
                <a:latin typeface="Arial"/>
              </a:rPr>
              <a:t>3</a:t>
            </a:fld>
            <a:endParaRPr lang="en-US" sz="1200" b="0" strike="noStrike" spc="-1">
              <a:solidFill>
                <a:srgbClr val="000000"/>
              </a:solidFill>
              <a:latin typeface="Arial"/>
            </a:endParaRPr>
          </a:p>
        </p:txBody>
      </p:sp>
      <p:graphicFrame>
        <p:nvGraphicFramePr>
          <p:cNvPr id="80" name="TextBox 73">
            <a:extLst>
              <a:ext uri="{FF2B5EF4-FFF2-40B4-BE49-F238E27FC236}">
                <a16:creationId xmlns:a16="http://schemas.microsoft.com/office/drawing/2014/main" id="{D8ADA101-2B54-D3AD-BA29-F2C89C86B884}"/>
              </a:ext>
            </a:extLst>
          </p:cNvPr>
          <p:cNvGraphicFramePr/>
          <p:nvPr>
            <p:extLst>
              <p:ext uri="{D42A27DB-BD31-4B8C-83A1-F6EECF244321}">
                <p14:modId xmlns:p14="http://schemas.microsoft.com/office/powerpoint/2010/main" val="2637036365"/>
              </p:ext>
            </p:extLst>
          </p:nvPr>
        </p:nvGraphicFramePr>
        <p:xfrm>
          <a:off x="838080" y="1724040"/>
          <a:ext cx="10515600" cy="40345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PlaceHolder 1"/>
          <p:cNvSpPr>
            <a:spLocks noGrp="1"/>
          </p:cNvSpPr>
          <p:nvPr>
            <p:ph type="title"/>
          </p:nvPr>
        </p:nvSpPr>
        <p:spPr>
          <a:xfrm>
            <a:off x="1669680" y="2316240"/>
            <a:ext cx="9497880" cy="22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600" b="1" strike="noStrike" spc="-1">
                <a:solidFill>
                  <a:srgbClr val="FFFFFF"/>
                </a:solidFill>
                <a:latin typeface="Arial"/>
                <a:ea typeface="Arial"/>
              </a:rPr>
              <a:t>Best Practices &amp; Tips</a:t>
            </a:r>
            <a:endParaRPr lang="en-US" sz="5500" b="1" strike="noStrike" spc="-1">
              <a:solidFill>
                <a:srgbClr val="FFFFFF"/>
              </a:solidFill>
              <a:latin typeface="Arial"/>
              <a:ea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838080" y="39852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1" strike="noStrike" spc="-1" dirty="0">
                <a:solidFill>
                  <a:srgbClr val="006435"/>
                </a:solidFill>
                <a:latin typeface="Arial"/>
                <a:ea typeface="Arial"/>
              </a:rPr>
              <a:t>Before You Use a Photo: Checklist &amp; Licenses</a:t>
            </a:r>
          </a:p>
        </p:txBody>
      </p:sp>
      <p:sp>
        <p:nvSpPr>
          <p:cNvPr id="73" name="Slide Number Placeholder 3"/>
          <p:cNvSpPr/>
          <p:nvPr/>
        </p:nvSpPr>
        <p:spPr>
          <a:xfrm>
            <a:off x="838080" y="6184800"/>
            <a:ext cx="2743200" cy="36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spcAft>
                <a:spcPts val="601"/>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082D4EB-88BE-4C3B-A24B-731B104CCA73}" type="slidenum">
              <a:rPr lang="en-US" sz="1200" b="0" strike="noStrike" spc="-1">
                <a:solidFill>
                  <a:srgbClr val="898989"/>
                </a:solidFill>
                <a:latin typeface="Arial"/>
              </a:rPr>
              <a:t>5</a:t>
            </a:fld>
            <a:endParaRPr lang="en-US" sz="1200" b="0" strike="noStrike" spc="-1">
              <a:solidFill>
                <a:srgbClr val="000000"/>
              </a:solidFill>
              <a:latin typeface="Arial"/>
            </a:endParaRPr>
          </a:p>
        </p:txBody>
      </p:sp>
      <p:sp>
        <p:nvSpPr>
          <p:cNvPr id="74" name="TextBox 73"/>
          <p:cNvSpPr txBox="1"/>
          <p:nvPr/>
        </p:nvSpPr>
        <p:spPr>
          <a:xfrm>
            <a:off x="838080" y="2073240"/>
            <a:ext cx="5181840" cy="3764160"/>
          </a:xfrm>
          <a:prstGeom prst="rect">
            <a:avLst/>
          </a:prstGeom>
          <a:noFill/>
          <a:ln w="0">
            <a:noFill/>
          </a:ln>
        </p:spPr>
        <p:txBody>
          <a:bodyPr anchor="t">
            <a:normAutofit/>
          </a:bodyPr>
          <a:lstStyle/>
          <a:p>
            <a:pPr marL="0" indent="0">
              <a:lnSpc>
                <a:spcPct val="100000"/>
              </a:lnSpc>
              <a:spcBef>
                <a:spcPts val="0"/>
              </a:spcBef>
              <a:buNone/>
            </a:pPr>
            <a:r>
              <a:rPr lang="en-US" sz="2000" b="1" strike="noStrike" spc="-1" dirty="0">
                <a:solidFill>
                  <a:srgbClr val="006435"/>
                </a:solidFill>
              </a:rPr>
              <a:t>Quick Checklist</a:t>
            </a:r>
          </a:p>
          <a:p>
            <a:pPr marL="285750" indent="-285750">
              <a:lnSpc>
                <a:spcPct val="108000"/>
              </a:lnSpc>
              <a:spcBef>
                <a:spcPts val="1300"/>
              </a:spcBef>
              <a:buClr>
                <a:srgbClr val="006435"/>
              </a:buClr>
              <a:buFont typeface="Wingdings" panose="05000000000000000000" pitchFamily="2" charset="2"/>
              <a:buChar char="q"/>
            </a:pPr>
            <a:r>
              <a:rPr lang="en-US" sz="1600" b="1" strike="noStrike" spc="-1" dirty="0">
                <a:solidFill>
                  <a:srgbClr val="000000"/>
                </a:solidFill>
              </a:rPr>
              <a:t>Confirm the source </a:t>
            </a:r>
            <a:r>
              <a:rPr lang="en-US" sz="1600" b="0" strike="noStrike" spc="-1" dirty="0">
                <a:solidFill>
                  <a:srgbClr val="000000"/>
                </a:solidFill>
              </a:rPr>
              <a:t>— know exactly where it came from.</a:t>
            </a:r>
          </a:p>
          <a:p>
            <a:pPr marL="285750" indent="-285750">
              <a:lnSpc>
                <a:spcPct val="108000"/>
              </a:lnSpc>
              <a:spcBef>
                <a:spcPts val="1300"/>
              </a:spcBef>
              <a:buClr>
                <a:srgbClr val="006435"/>
              </a:buClr>
              <a:buFont typeface="Wingdings" panose="05000000000000000000" pitchFamily="2" charset="2"/>
              <a:buChar char="q"/>
            </a:pPr>
            <a:r>
              <a:rPr lang="en-US" sz="1600" b="1" strike="noStrike" spc="-1" dirty="0">
                <a:solidFill>
                  <a:srgbClr val="000000"/>
                </a:solidFill>
              </a:rPr>
              <a:t>Check the license terms </a:t>
            </a:r>
            <a:r>
              <a:rPr lang="en-US" sz="1600" b="0" strike="noStrike" spc="-1" dirty="0">
                <a:solidFill>
                  <a:srgbClr val="000000"/>
                </a:solidFill>
              </a:rPr>
              <a:t>— commercial use, print, social, edits?</a:t>
            </a:r>
          </a:p>
          <a:p>
            <a:pPr marL="285750" indent="-285750">
              <a:lnSpc>
                <a:spcPct val="108000"/>
              </a:lnSpc>
              <a:spcBef>
                <a:spcPts val="1300"/>
              </a:spcBef>
              <a:buClr>
                <a:srgbClr val="006435"/>
              </a:buClr>
              <a:buFont typeface="Wingdings" panose="05000000000000000000" pitchFamily="2" charset="2"/>
              <a:buChar char="q"/>
            </a:pPr>
            <a:r>
              <a:rPr lang="en-US" sz="1600" b="1" strike="noStrike" spc="-1" dirty="0">
                <a:solidFill>
                  <a:srgbClr val="000000"/>
                </a:solidFill>
              </a:rPr>
              <a:t>Keep the paperwork </a:t>
            </a:r>
            <a:r>
              <a:rPr lang="en-US" sz="1600" b="0" strike="noStrike" spc="-1" dirty="0">
                <a:solidFill>
                  <a:srgbClr val="000000"/>
                </a:solidFill>
              </a:rPr>
              <a:t>— save the license with the image file.</a:t>
            </a:r>
          </a:p>
          <a:p>
            <a:pPr marL="285750" indent="-285750">
              <a:lnSpc>
                <a:spcPct val="108000"/>
              </a:lnSpc>
              <a:spcBef>
                <a:spcPts val="1300"/>
              </a:spcBef>
              <a:buClr>
                <a:srgbClr val="006435"/>
              </a:buClr>
              <a:buFont typeface="Wingdings" panose="05000000000000000000" pitchFamily="2" charset="2"/>
              <a:buChar char="q"/>
            </a:pPr>
            <a:r>
              <a:rPr lang="en-US" sz="1600" b="1" strike="noStrike" spc="-1" dirty="0">
                <a:solidFill>
                  <a:srgbClr val="000000"/>
                </a:solidFill>
              </a:rPr>
              <a:t>Credit the source</a:t>
            </a:r>
            <a:r>
              <a:rPr lang="en-US" sz="1600" b="0" strike="noStrike" spc="-1" dirty="0">
                <a:solidFill>
                  <a:srgbClr val="000000"/>
                </a:solidFill>
              </a:rPr>
              <a:t>— even if you know the person that took the photograph, get in the practice of crediting the photograph. If it requires credit, make sure to do so exactly as the license specifies.</a:t>
            </a:r>
          </a:p>
        </p:txBody>
      </p:sp>
      <p:sp>
        <p:nvSpPr>
          <p:cNvPr id="75" name="TextBox 74"/>
          <p:cNvSpPr txBox="1"/>
          <p:nvPr/>
        </p:nvSpPr>
        <p:spPr>
          <a:xfrm>
            <a:off x="6176880" y="2073240"/>
            <a:ext cx="5181840" cy="3764160"/>
          </a:xfrm>
          <a:prstGeom prst="rect">
            <a:avLst/>
          </a:prstGeom>
          <a:noFill/>
          <a:ln w="0">
            <a:noFill/>
          </a:ln>
        </p:spPr>
        <p:txBody>
          <a:bodyPr anchor="t">
            <a:normAutofit/>
          </a:bodyPr>
          <a:lstStyle/>
          <a:p>
            <a:pPr marL="0" indent="0">
              <a:lnSpc>
                <a:spcPct val="100000"/>
              </a:lnSpc>
              <a:spcBef>
                <a:spcPts val="0"/>
              </a:spcBef>
              <a:buNone/>
            </a:pPr>
            <a:r>
              <a:rPr lang="en-US" sz="2000" b="1" strike="noStrike" spc="-1" dirty="0">
                <a:solidFill>
                  <a:srgbClr val="003D21"/>
                </a:solidFill>
              </a:rPr>
              <a:t>Know Your License Types</a:t>
            </a:r>
          </a:p>
          <a:p>
            <a:pPr marL="285750" indent="-285750">
              <a:lnSpc>
                <a:spcPct val="108000"/>
              </a:lnSpc>
              <a:spcBef>
                <a:spcPts val="1300"/>
              </a:spcBef>
              <a:buClr>
                <a:srgbClr val="003D21"/>
              </a:buClr>
              <a:buFont typeface="Wingdings" panose="05000000000000000000" pitchFamily="2" charset="2"/>
              <a:buChar char="§"/>
            </a:pPr>
            <a:r>
              <a:rPr lang="en-US" sz="1600" b="1" strike="noStrike" spc="-1" dirty="0">
                <a:solidFill>
                  <a:srgbClr val="000000"/>
                </a:solidFill>
              </a:rPr>
              <a:t>All Rights Reserved: </a:t>
            </a:r>
            <a:r>
              <a:rPr lang="en-US" sz="1600" b="0" strike="noStrike" spc="-1" dirty="0">
                <a:solidFill>
                  <a:srgbClr val="000000"/>
                </a:solidFill>
              </a:rPr>
              <a:t>no use without explicit permission.</a:t>
            </a:r>
          </a:p>
          <a:p>
            <a:pPr marL="285750" indent="-285750">
              <a:lnSpc>
                <a:spcPct val="108000"/>
              </a:lnSpc>
              <a:spcBef>
                <a:spcPts val="1300"/>
              </a:spcBef>
              <a:buClr>
                <a:srgbClr val="003D21"/>
              </a:buClr>
              <a:buFont typeface="Wingdings" panose="05000000000000000000" pitchFamily="2" charset="2"/>
              <a:buChar char="§"/>
            </a:pPr>
            <a:r>
              <a:rPr lang="en-US" sz="1600" b="1" strike="noStrike" spc="-1" dirty="0">
                <a:solidFill>
                  <a:srgbClr val="000000"/>
                </a:solidFill>
              </a:rPr>
              <a:t>Royalty-Free: </a:t>
            </a:r>
            <a:r>
              <a:rPr lang="en-US" sz="1600" b="0" strike="noStrike" spc="-1" dirty="0">
                <a:solidFill>
                  <a:srgbClr val="000000"/>
                </a:solidFill>
              </a:rPr>
              <a:t>one-time fee, but usually within limits.</a:t>
            </a:r>
          </a:p>
          <a:p>
            <a:pPr marL="285750" indent="-285750">
              <a:lnSpc>
                <a:spcPct val="108000"/>
              </a:lnSpc>
              <a:spcBef>
                <a:spcPts val="1300"/>
              </a:spcBef>
              <a:buClr>
                <a:srgbClr val="003D21"/>
              </a:buClr>
              <a:buFont typeface="Wingdings" panose="05000000000000000000" pitchFamily="2" charset="2"/>
              <a:buChar char="§"/>
            </a:pPr>
            <a:r>
              <a:rPr lang="en-US" sz="1600" b="1" strike="noStrike" spc="-1" dirty="0">
                <a:solidFill>
                  <a:srgbClr val="000000"/>
                </a:solidFill>
              </a:rPr>
              <a:t>Creative Commons: </a:t>
            </a:r>
            <a:r>
              <a:rPr lang="en-US" sz="1600" b="0" strike="noStrike" spc="-1" dirty="0">
                <a:solidFill>
                  <a:srgbClr val="000000"/>
                </a:solidFill>
              </a:rPr>
              <a:t>free under specific conditions, check the variant.</a:t>
            </a:r>
          </a:p>
          <a:p>
            <a:pPr marL="285750" indent="-285750">
              <a:lnSpc>
                <a:spcPct val="108000"/>
              </a:lnSpc>
              <a:spcBef>
                <a:spcPts val="1300"/>
              </a:spcBef>
              <a:buClr>
                <a:srgbClr val="003D21"/>
              </a:buClr>
              <a:buFont typeface="Wingdings" panose="05000000000000000000" pitchFamily="2" charset="2"/>
              <a:buChar char="§"/>
            </a:pPr>
            <a:r>
              <a:rPr lang="en-US" sz="1600" b="1" strike="noStrike" spc="-1" dirty="0">
                <a:solidFill>
                  <a:srgbClr val="000000"/>
                </a:solidFill>
              </a:rPr>
              <a:t>Public Domain / CC0: </a:t>
            </a:r>
            <a:r>
              <a:rPr lang="en-US" sz="1600" b="0" strike="noStrike" spc="-1" dirty="0">
                <a:solidFill>
                  <a:srgbClr val="000000"/>
                </a:solidFill>
              </a:rPr>
              <a:t>no restrictions, the safest option.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4541760" y="398520"/>
            <a:ext cx="6897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a:solidFill>
                  <a:srgbClr val="006435"/>
                </a:solidFill>
                <a:latin typeface="Arial"/>
                <a:ea typeface="Arial"/>
              </a:rPr>
              <a:t>Free, Risk-Free Photo Sources</a:t>
            </a:r>
          </a:p>
        </p:txBody>
      </p:sp>
      <p:sp>
        <p:nvSpPr>
          <p:cNvPr id="83" name="Slide Number Placeholder 4"/>
          <p:cNvSpPr/>
          <p:nvPr/>
        </p:nvSpPr>
        <p:spPr>
          <a:xfrm>
            <a:off x="4541760" y="6184800"/>
            <a:ext cx="2743200" cy="36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E2E7A04-85F2-4813-9F7A-A5CAF8C7B16B}" type="slidenum">
              <a:rPr lang="en-US" sz="1200" b="0" strike="noStrike" spc="-1">
                <a:solidFill>
                  <a:srgbClr val="898989"/>
                </a:solidFill>
                <a:latin typeface="Arial"/>
              </a:rPr>
              <a:t>6</a:t>
            </a:fld>
            <a:endParaRPr lang="en-US" sz="1200" b="0" strike="noStrike" spc="-1">
              <a:solidFill>
                <a:srgbClr val="000000"/>
              </a:solidFill>
              <a:latin typeface="Arial"/>
            </a:endParaRPr>
          </a:p>
        </p:txBody>
      </p:sp>
      <p:pic>
        <p:nvPicPr>
          <p:cNvPr id="84" name="Picture 83" descr="Images with solid fill"/>
          <p:cNvPicPr/>
          <p:nvPr/>
        </p:nvPicPr>
        <p:blipFill>
          <a:blip>
            <a:extLst>
              <a:ext uri="{96DAC541-7B7A-43D3-8B79-37D633B846F1}">
                <asvg:svgBlip xmlns:asvg="http://schemas.microsoft.com/office/drawing/2016/SVG/main" r:embed="rId3"/>
              </a:ext>
            </a:extLst>
          </a:blip>
          <a:srcRect/>
          <a:stretch/>
        </p:blipFill>
        <p:spPr>
          <a:xfrm>
            <a:off x="-360" y="1656540"/>
            <a:ext cx="3544920" cy="3544920"/>
          </a:xfrm>
          <a:prstGeom prst="rect">
            <a:avLst/>
          </a:prstGeom>
          <a:ln w="0">
            <a:noFill/>
          </a:ln>
        </p:spPr>
      </p:pic>
      <p:graphicFrame>
        <p:nvGraphicFramePr>
          <p:cNvPr id="86" name="TextBox 80">
            <a:extLst>
              <a:ext uri="{FF2B5EF4-FFF2-40B4-BE49-F238E27FC236}">
                <a16:creationId xmlns:a16="http://schemas.microsoft.com/office/drawing/2014/main" id="{03467D91-C8CC-9842-9281-9CC998BC27FC}"/>
              </a:ext>
            </a:extLst>
          </p:cNvPr>
          <p:cNvGraphicFramePr/>
          <p:nvPr>
            <p:extLst>
              <p:ext uri="{D42A27DB-BD31-4B8C-83A1-F6EECF244321}">
                <p14:modId xmlns:p14="http://schemas.microsoft.com/office/powerpoint/2010/main" val="678165891"/>
              </p:ext>
            </p:extLst>
          </p:nvPr>
        </p:nvGraphicFramePr>
        <p:xfrm>
          <a:off x="4541760" y="1936800"/>
          <a:ext cx="6897600" cy="3765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155ED-56C7-3FAC-CEFC-432C3A63C00A}"/>
            </a:ext>
          </a:extLst>
        </p:cNvPr>
        <p:cNvGrpSpPr/>
        <p:nvPr/>
      </p:nvGrpSpPr>
      <p:grpSpPr>
        <a:xfrm>
          <a:off x="0" y="0"/>
          <a:ext cx="0" cy="0"/>
          <a:chOff x="0" y="0"/>
          <a:chExt cx="0" cy="0"/>
        </a:xfrm>
      </p:grpSpPr>
      <p:sp>
        <p:nvSpPr>
          <p:cNvPr id="82" name="PlaceHolder 1">
            <a:extLst>
              <a:ext uri="{FF2B5EF4-FFF2-40B4-BE49-F238E27FC236}">
                <a16:creationId xmlns:a16="http://schemas.microsoft.com/office/drawing/2014/main" id="{F6FAB66D-DAD0-6728-A1B5-3C1460E328AD}"/>
              </a:ext>
            </a:extLst>
          </p:cNvPr>
          <p:cNvSpPr>
            <a:spLocks noGrp="1"/>
          </p:cNvSpPr>
          <p:nvPr>
            <p:ph type="title"/>
          </p:nvPr>
        </p:nvSpPr>
        <p:spPr>
          <a:xfrm>
            <a:off x="4541760" y="398520"/>
            <a:ext cx="6897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dirty="0">
                <a:solidFill>
                  <a:srgbClr val="006435"/>
                </a:solidFill>
                <a:latin typeface="Arial"/>
                <a:ea typeface="Arial"/>
              </a:rPr>
              <a:t>Adding Images to Your Website</a:t>
            </a:r>
          </a:p>
        </p:txBody>
      </p:sp>
      <p:sp>
        <p:nvSpPr>
          <p:cNvPr id="83" name="Slide Number Placeholder 4">
            <a:extLst>
              <a:ext uri="{FF2B5EF4-FFF2-40B4-BE49-F238E27FC236}">
                <a16:creationId xmlns:a16="http://schemas.microsoft.com/office/drawing/2014/main" id="{93B5D99C-DFCF-3B5D-9C04-073388D35925}"/>
              </a:ext>
            </a:extLst>
          </p:cNvPr>
          <p:cNvSpPr/>
          <p:nvPr/>
        </p:nvSpPr>
        <p:spPr>
          <a:xfrm>
            <a:off x="4541760" y="6184800"/>
            <a:ext cx="2743200" cy="36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E2E7A04-85F2-4813-9F7A-A5CAF8C7B16B}" type="slidenum">
              <a:rPr lang="en-US" sz="1200" b="0" strike="noStrike" spc="-1">
                <a:solidFill>
                  <a:srgbClr val="898989"/>
                </a:solidFill>
                <a:latin typeface="Arial"/>
              </a:rPr>
              <a:t>7</a:t>
            </a:fld>
            <a:endParaRPr lang="en-US" sz="1200" b="0" strike="noStrike" spc="-1">
              <a:solidFill>
                <a:srgbClr val="000000"/>
              </a:solidFill>
              <a:latin typeface="Arial"/>
            </a:endParaRPr>
          </a:p>
        </p:txBody>
      </p:sp>
      <p:pic>
        <p:nvPicPr>
          <p:cNvPr id="84" name="Picture 83" descr="Upload with solid fill">
            <a:extLst>
              <a:ext uri="{FF2B5EF4-FFF2-40B4-BE49-F238E27FC236}">
                <a16:creationId xmlns:a16="http://schemas.microsoft.com/office/drawing/2014/main" id="{15EEE935-DDBF-3418-68CA-873014A6E89F}"/>
              </a:ext>
            </a:extLst>
          </p:cNvPr>
          <p:cNvPicPr/>
          <p:nvPr/>
        </p:nvPicPr>
        <p:blipFill>
          <a:blip>
            <a:extLst>
              <a:ext uri="{96DAC541-7B7A-43D3-8B79-37D633B846F1}">
                <asvg:svgBlip xmlns:asvg="http://schemas.microsoft.com/office/drawing/2016/SVG/main" r:embed="rId3"/>
              </a:ext>
            </a:extLst>
          </a:blip>
          <a:srcRect/>
          <a:stretch/>
        </p:blipFill>
        <p:spPr>
          <a:xfrm>
            <a:off x="-360" y="1656540"/>
            <a:ext cx="3544920" cy="3544920"/>
          </a:xfrm>
          <a:prstGeom prst="rect">
            <a:avLst/>
          </a:prstGeom>
          <a:ln w="0">
            <a:noFill/>
          </a:ln>
        </p:spPr>
      </p:pic>
      <p:sp>
        <p:nvSpPr>
          <p:cNvPr id="2" name="TextBox 1">
            <a:extLst>
              <a:ext uri="{FF2B5EF4-FFF2-40B4-BE49-F238E27FC236}">
                <a16:creationId xmlns:a16="http://schemas.microsoft.com/office/drawing/2014/main" id="{DAA604AE-B006-9CD9-84C6-F44D4949E816}"/>
              </a:ext>
            </a:extLst>
          </p:cNvPr>
          <p:cNvSpPr txBox="1"/>
          <p:nvPr/>
        </p:nvSpPr>
        <p:spPr>
          <a:xfrm>
            <a:off x="4637314" y="1981200"/>
            <a:ext cx="6802046" cy="3970318"/>
          </a:xfrm>
          <a:prstGeom prst="rect">
            <a:avLst/>
          </a:prstGeom>
          <a:noFill/>
        </p:spPr>
        <p:txBody>
          <a:bodyPr wrap="square" rtlCol="0">
            <a:spAutoFit/>
          </a:bodyPr>
          <a:lstStyle/>
          <a:p>
            <a:r>
              <a:rPr lang="en-US" b="1"/>
              <a:t>When uploading, chapter websites now require the Image Credit field to be filled for every image</a:t>
            </a:r>
          </a:p>
          <a:p>
            <a:pPr marL="285750" indent="-285750">
              <a:buClr>
                <a:srgbClr val="006435"/>
              </a:buClr>
              <a:buFont typeface="Wingdings" panose="05000000000000000000" pitchFamily="2" charset="2"/>
              <a:buChar char="§"/>
            </a:pPr>
            <a:r>
              <a:rPr lang="en-US"/>
              <a:t>For free stock photos, enter the site name (ex. Unsplash, Pexels, etc.)</a:t>
            </a:r>
          </a:p>
          <a:p>
            <a:pPr marL="285750" indent="-285750">
              <a:buClr>
                <a:srgbClr val="006435"/>
              </a:buClr>
              <a:buFont typeface="Wingdings" panose="05000000000000000000" pitchFamily="2" charset="2"/>
              <a:buChar char="§"/>
            </a:pPr>
            <a:r>
              <a:rPr lang="en-US"/>
              <a:t>For your own photos, enter the name of the person who took the picture and note “used with permission”</a:t>
            </a:r>
          </a:p>
          <a:p>
            <a:pPr marL="285750" indent="-285750">
              <a:buClr>
                <a:srgbClr val="006435"/>
              </a:buClr>
              <a:buFont typeface="Wingdings" panose="05000000000000000000" pitchFamily="2" charset="2"/>
              <a:buChar char="§"/>
            </a:pPr>
            <a:r>
              <a:rPr lang="en-US"/>
              <a:t>For licensed photos, enter the information per the license agreement</a:t>
            </a:r>
            <a:endParaRPr lang="en-US" b="1"/>
          </a:p>
          <a:p>
            <a:pPr lvl="0"/>
            <a:endParaRPr lang="en-US"/>
          </a:p>
          <a:p>
            <a:r>
              <a:rPr lang="en-US"/>
              <a:t>This keeps a record of where every image came from in case a license question ever comes up later.</a:t>
            </a:r>
          </a:p>
          <a:p>
            <a:endParaRPr lang="en-US"/>
          </a:p>
          <a:p>
            <a:r>
              <a:rPr lang="en-US"/>
              <a:t>For more information: </a:t>
            </a:r>
            <a:r>
              <a:rPr lang="en-US">
                <a:hlinkClick r:id="rId4"/>
              </a:rPr>
              <a:t>https://help.assp.dev/docs/chapter-website-pages/adding-images-to-a-page/</a:t>
            </a:r>
            <a:endParaRPr lang="en-US" dirty="0"/>
          </a:p>
        </p:txBody>
      </p:sp>
    </p:spTree>
    <p:extLst>
      <p:ext uri="{BB962C8B-B14F-4D97-AF65-F5344CB8AC3E}">
        <p14:creationId xmlns:p14="http://schemas.microsoft.com/office/powerpoint/2010/main" val="3056267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PlaceHolder 1"/>
          <p:cNvSpPr>
            <a:spLocks noGrp="1"/>
          </p:cNvSpPr>
          <p:nvPr>
            <p:ph type="title"/>
          </p:nvPr>
        </p:nvSpPr>
        <p:spPr>
          <a:xfrm>
            <a:off x="838080" y="398520"/>
            <a:ext cx="10515600" cy="1325520"/>
          </a:xfrm>
          <a:prstGeom prst="rect">
            <a:avLst/>
          </a:prstGeom>
          <a:noFill/>
          <a:ln w="0">
            <a:noFill/>
          </a:ln>
        </p:spPr>
        <p:txBody>
          <a:bodyPr lIns="90000" tIns="46800" rIns="90000" bIns="46800" anchor="ctr">
            <a:noAutofit/>
          </a:bodyPr>
          <a:lstStyle/>
          <a:p>
            <a:pPr indent="0">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600" b="1" strike="noStrike" spc="-1">
                <a:solidFill>
                  <a:srgbClr val="006435"/>
                </a:solidFill>
                <a:latin typeface="Arial"/>
                <a:ea typeface="Arial"/>
              </a:rPr>
              <a:t>Quick-Reference Cheat Sheet</a:t>
            </a:r>
          </a:p>
        </p:txBody>
      </p:sp>
      <p:sp>
        <p:nvSpPr>
          <p:cNvPr id="70" name="Slide Number Placeholder 4"/>
          <p:cNvSpPr/>
          <p:nvPr/>
        </p:nvSpPr>
        <p:spPr>
          <a:xfrm>
            <a:off x="838080" y="6184800"/>
            <a:ext cx="2743200" cy="365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spcAft>
                <a:spcPts val="601"/>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1ACEB55-7577-4934-83BE-F94FD3175EA5}" type="slidenum">
              <a:rPr lang="en-US" sz="1200" b="0" strike="noStrike" spc="-1">
                <a:solidFill>
                  <a:srgbClr val="898989"/>
                </a:solidFill>
                <a:latin typeface="Arial"/>
              </a:rPr>
              <a:t>8</a:t>
            </a:fld>
            <a:endParaRPr lang="en-US" sz="1200" b="0" strike="noStrike" spc="-1">
              <a:solidFill>
                <a:srgbClr val="000000"/>
              </a:solidFill>
              <a:latin typeface="Arial"/>
            </a:endParaRPr>
          </a:p>
        </p:txBody>
      </p:sp>
      <p:sp>
        <p:nvSpPr>
          <p:cNvPr id="71" name="TextBox 70"/>
          <p:cNvSpPr txBox="1"/>
          <p:nvPr/>
        </p:nvSpPr>
        <p:spPr>
          <a:xfrm>
            <a:off x="838080" y="2073240"/>
            <a:ext cx="7500000" cy="3764160"/>
          </a:xfrm>
          <a:prstGeom prst="rect">
            <a:avLst/>
          </a:prstGeom>
          <a:noFill/>
          <a:ln w="0">
            <a:noFill/>
          </a:ln>
        </p:spPr>
        <p:txBody>
          <a:bodyPr anchor="t">
            <a:normAutofit/>
          </a:bodyPr>
          <a:lstStyle/>
          <a:p>
            <a:pPr marL="285750" indent="-285750">
              <a:lnSpc>
                <a:spcPct val="108000"/>
              </a:lnSpc>
              <a:spcBef>
                <a:spcPts val="1300"/>
              </a:spcBef>
              <a:buClr>
                <a:srgbClr val="006435"/>
              </a:buClr>
              <a:buFont typeface="Wingdings" panose="05000000000000000000" pitchFamily="2" charset="2"/>
              <a:buChar char="q"/>
            </a:pPr>
            <a:r>
              <a:rPr lang="en-US" sz="1700" b="1" strike="noStrike" spc="-1" dirty="0">
                <a:solidFill>
                  <a:srgbClr val="000000"/>
                </a:solidFill>
              </a:rPr>
              <a:t>When in doubt, don't post it. </a:t>
            </a:r>
            <a:r>
              <a:rPr lang="en-US" sz="1700" b="0" strike="noStrike" spc="-1" dirty="0">
                <a:solidFill>
                  <a:srgbClr val="000000"/>
                </a:solidFill>
              </a:rPr>
              <a:t>It's easier to find another photo than to unwind a claim.</a:t>
            </a:r>
          </a:p>
          <a:p>
            <a:pPr marL="285750" indent="-285750">
              <a:lnSpc>
                <a:spcPct val="108000"/>
              </a:lnSpc>
              <a:spcBef>
                <a:spcPts val="1300"/>
              </a:spcBef>
              <a:buClr>
                <a:srgbClr val="006435"/>
              </a:buClr>
              <a:buFont typeface="Wingdings" panose="05000000000000000000" pitchFamily="2" charset="2"/>
              <a:buChar char="q"/>
            </a:pPr>
            <a:r>
              <a:rPr lang="en-US" sz="1700" b="1" strike="noStrike" spc="-1" dirty="0">
                <a:solidFill>
                  <a:srgbClr val="000000"/>
                </a:solidFill>
              </a:rPr>
              <a:t>Ask first: </a:t>
            </a:r>
            <a:r>
              <a:rPr lang="en-US" sz="1700" b="0" strike="noStrike" spc="-1" dirty="0">
                <a:solidFill>
                  <a:srgbClr val="000000"/>
                </a:solidFill>
              </a:rPr>
              <a:t>do I know the source and the license? If not, don't use it.</a:t>
            </a:r>
          </a:p>
          <a:p>
            <a:pPr marL="285750" indent="-285750">
              <a:lnSpc>
                <a:spcPct val="108000"/>
              </a:lnSpc>
              <a:spcBef>
                <a:spcPts val="1300"/>
              </a:spcBef>
              <a:buClr>
                <a:srgbClr val="006435"/>
              </a:buClr>
              <a:buFont typeface="Wingdings" panose="05000000000000000000" pitchFamily="2" charset="2"/>
              <a:buChar char="q"/>
            </a:pPr>
            <a:r>
              <a:rPr lang="en-US" sz="1700" b="1" strike="noStrike" spc="-1" dirty="0">
                <a:solidFill>
                  <a:srgbClr val="000000"/>
                </a:solidFill>
              </a:rPr>
              <a:t>Don’t add the ASSP logo to someone else’s image.</a:t>
            </a:r>
          </a:p>
          <a:p>
            <a:pPr>
              <a:lnSpc>
                <a:spcPct val="108000"/>
              </a:lnSpc>
              <a:spcBef>
                <a:spcPts val="1300"/>
              </a:spcBef>
              <a:buClr>
                <a:srgbClr val="006435"/>
              </a:buClr>
            </a:pPr>
            <a:endParaRPr lang="en-US" sz="1700" b="1" strike="noStrike" spc="-1" dirty="0">
              <a:solidFill>
                <a:srgbClr val="000000"/>
              </a:solidFill>
            </a:endParaRPr>
          </a:p>
          <a:p>
            <a:pPr>
              <a:lnSpc>
                <a:spcPct val="108000"/>
              </a:lnSpc>
              <a:spcBef>
                <a:spcPts val="1300"/>
              </a:spcBef>
              <a:buClr>
                <a:srgbClr val="006435"/>
              </a:buClr>
            </a:pPr>
            <a:r>
              <a:rPr lang="en-US" sz="1700" b="1" strike="noStrike" spc="-1" dirty="0">
                <a:solidFill>
                  <a:srgbClr val="000000"/>
                </a:solidFill>
              </a:rPr>
              <a:t>Questions? </a:t>
            </a:r>
            <a:r>
              <a:rPr lang="en-US" sz="1700" b="0" strike="noStrike" spc="-1" dirty="0">
                <a:solidFill>
                  <a:srgbClr val="000000"/>
                </a:solidFill>
              </a:rPr>
              <a:t>Contact your chapter </a:t>
            </a:r>
            <a:r>
              <a:rPr lang="en-US" sz="1700" spc="-1" dirty="0">
                <a:solidFill>
                  <a:srgbClr val="000000"/>
                </a:solidFill>
              </a:rPr>
              <a:t>services</a:t>
            </a:r>
            <a:r>
              <a:rPr lang="en-US" sz="1700" b="0" strike="noStrike" spc="-1" dirty="0">
                <a:solidFill>
                  <a:srgbClr val="000000"/>
                </a:solidFill>
              </a:rPr>
              <a:t> team at </a:t>
            </a:r>
            <a:r>
              <a:rPr lang="en-US" sz="1700" b="0" strike="noStrike" spc="-1" dirty="0">
                <a:solidFill>
                  <a:srgbClr val="000000"/>
                </a:solidFill>
                <a:hlinkClick r:id="rId3"/>
              </a:rPr>
              <a:t>chapterservices@assp.org</a:t>
            </a:r>
            <a:r>
              <a:rPr lang="en-US" sz="1700" b="0" strike="noStrike" spc="-1" dirty="0">
                <a:solidFill>
                  <a:srgbClr val="000000"/>
                </a:solidFill>
              </a:rPr>
              <a:t> before publishing.</a:t>
            </a:r>
          </a:p>
        </p:txBody>
      </p:sp>
      <p:sp>
        <p:nvSpPr>
          <p:cNvPr id="900" name="Icon"/>
          <p:cNvSpPr/>
          <p:nvPr/>
        </p:nvSpPr>
        <p:spPr>
          <a:xfrm>
            <a:off x="9700000" y="470000"/>
            <a:ext cx="1500000" cy="1500000"/>
          </a:xfrm>
          <a:prstGeom prst="ellipse">
            <a:avLst/>
          </a:prstGeom>
          <a:solidFill>
            <a:srgbClr val="006435"/>
          </a:solidFill>
          <a:ln w="0">
            <a:noFill/>
          </a:ln>
        </p:spPr>
        <p:txBody>
          <a:bodyPr lIns="0" tIns="0" rIns="0" bIns="0" anchor="ctr" anchorCtr="1"/>
          <a:lstStyle/>
          <a:p>
            <a:pPr algn="ctr"/>
            <a:r>
              <a:rPr lang="en-US" sz="4000" b="1" strike="noStrike">
                <a:solidFill>
                  <a:srgbClr val="FFFFFF"/>
                </a:solidFill>
                <a:latin typeface="Arial"/>
              </a:rPr>
              <a:t>✓</a:t>
            </a:r>
          </a:p>
        </p:txBody>
      </p:sp>
    </p:spTree>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4.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5.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6.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7.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8.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9.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10.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1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1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2675</TotalTime>
  <Words>870</Words>
  <Application>Microsoft Office PowerPoint</Application>
  <PresentationFormat>Custom</PresentationFormat>
  <Paragraphs>94</Paragraphs>
  <Slides>8</Slides>
  <Notes>7</Notes>
  <HiddenSlides>0</HiddenSlides>
  <MMClips>0</MMClips>
  <ScaleCrop>false</ScaleCrop>
  <HeadingPairs>
    <vt:vector size="6" baseType="variant">
      <vt:variant>
        <vt:lpstr>Fonts Used</vt:lpstr>
      </vt:variant>
      <vt:variant>
        <vt:i4>5</vt:i4>
      </vt:variant>
      <vt:variant>
        <vt:lpstr>Theme</vt:lpstr>
      </vt:variant>
      <vt:variant>
        <vt:i4>11</vt:i4>
      </vt:variant>
      <vt:variant>
        <vt:lpstr>Slide Titles</vt:lpstr>
      </vt:variant>
      <vt:variant>
        <vt:i4>8</vt:i4>
      </vt:variant>
    </vt:vector>
  </HeadingPairs>
  <TitlesOfParts>
    <vt:vector size="24" baseType="lpstr">
      <vt:lpstr>Arial</vt:lpstr>
      <vt:lpstr>Calibri</vt:lpstr>
      <vt:lpstr>Myriad Pro</vt:lpstr>
      <vt:lpstr>Times New Roman</vt:lpstr>
      <vt:lpstr>Wingdings</vt:lpstr>
      <vt:lpstr>Office</vt:lpstr>
      <vt:lpstr>Office</vt:lpstr>
      <vt:lpstr>Office</vt:lpstr>
      <vt:lpstr>Office</vt:lpstr>
      <vt:lpstr>Office</vt:lpstr>
      <vt:lpstr>Office</vt:lpstr>
      <vt:lpstr>Office</vt:lpstr>
      <vt:lpstr>Office</vt:lpstr>
      <vt:lpstr>Office</vt:lpstr>
      <vt:lpstr>Office</vt:lpstr>
      <vt:lpstr>Office</vt:lpstr>
      <vt:lpstr>Avoiding Copyright Risk in Chapter Photos &amp; Graphics</vt:lpstr>
      <vt:lpstr>Why This Matters &amp; What Counts as Copyrighted</vt:lpstr>
      <vt:lpstr>The Risks: Three Costly Mistakes</vt:lpstr>
      <vt:lpstr>Best Practices &amp; Tips</vt:lpstr>
      <vt:lpstr>Before You Use a Photo: Checklist &amp; Licenses</vt:lpstr>
      <vt:lpstr>Free, Risk-Free Photo Sources</vt:lpstr>
      <vt:lpstr>Adding Images to Your Website</vt:lpstr>
      <vt:lpstr>Quick-Reference Cheat Sheet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Mike Thill</dc:creator>
  <cp:lastModifiedBy>Traci Snyder</cp:lastModifiedBy>
  <cp:revision>18</cp:revision>
  <dcterms:modified xsi:type="dcterms:W3CDTF">2026-09-16T20:10:54Z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2018-07-30T18:22:11Z</dcterms:created>
  <dc:creator>Microsoft Office User</dc:creator>
  <dc:description/>
  <dc:language>en-US</dc:language>
  <cp:lastModifiedBy>Mike Thill</cp:lastModifiedBy>
  <cp:lastPrinted>2019-07-29T17:38:58Z</cp:lastPrinted>
  <dcterms:modified xsi:type="dcterms:W3CDTF">2026-08-12T21:25:38Z</dcterms:modified>
  <cp:revision>75</cp:revision>
  <dc:subject/>
  <dc:title>PowerPoint Presentation</dc:title>
</cp:coreProperties>
</file>